
<file path=[Content_Types].xml><?xml version="1.0" encoding="utf-8"?>
<Types xmlns="http://schemas.openxmlformats.org/package/2006/content-types">
  <Default Extension="xml" ContentType="application/xml"/>
  <Default Extension="mp4" ContentType="video/mp4"/>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handoutMasterIdLst>
    <p:handoutMasterId r:id="rId30"/>
  </p:handoutMasterIdLst>
  <p:sldIdLst>
    <p:sldId id="260" r:id="rId2"/>
    <p:sldId id="285" r:id="rId3"/>
    <p:sldId id="263" r:id="rId4"/>
    <p:sldId id="264" r:id="rId5"/>
    <p:sldId id="265" r:id="rId6"/>
    <p:sldId id="266" r:id="rId7"/>
    <p:sldId id="267" r:id="rId8"/>
    <p:sldId id="268" r:id="rId9"/>
    <p:sldId id="269" r:id="rId10"/>
    <p:sldId id="270" r:id="rId11"/>
    <p:sldId id="271" r:id="rId12"/>
    <p:sldId id="272" r:id="rId13"/>
    <p:sldId id="273" r:id="rId14"/>
    <p:sldId id="274" r:id="rId15"/>
    <p:sldId id="275" r:id="rId16"/>
    <p:sldId id="276" r:id="rId17"/>
    <p:sldId id="277" r:id="rId18"/>
    <p:sldId id="284" r:id="rId19"/>
    <p:sldId id="278" r:id="rId20"/>
    <p:sldId id="279" r:id="rId21"/>
    <p:sldId id="280" r:id="rId22"/>
    <p:sldId id="281" r:id="rId23"/>
    <p:sldId id="282" r:id="rId24"/>
    <p:sldId id="283" r:id="rId25"/>
    <p:sldId id="287" r:id="rId26"/>
    <p:sldId id="286" r:id="rId27"/>
    <p:sldId id="262" r:id="rId2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3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trick Merritt" initials="PM [6]" lastIdx="1" clrIdx="0"/>
  <p:cmAuthor id="2" name="Gia Lyons" initials="" lastIdx="2" clrIdx="1"/>
  <p:cmAuthor id="3" name="Patrick Merritt" initials="PM [8]" lastIdx="1" clrIdx="2"/>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BD468"/>
    <a:srgbClr val="FFAD1A"/>
    <a:srgbClr val="5F3C00"/>
    <a:srgbClr val="212121"/>
    <a:srgbClr val="149380"/>
    <a:srgbClr val="D63700"/>
    <a:srgbClr val="3880FF"/>
    <a:srgbClr val="EEEEEE"/>
    <a:srgbClr val="E6E6E6"/>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19" autoAdjust="0"/>
    <p:restoredTop sz="84959" autoAdjust="0"/>
  </p:normalViewPr>
  <p:slideViewPr>
    <p:cSldViewPr snapToGrid="0" snapToObjects="1">
      <p:cViewPr varScale="1">
        <p:scale>
          <a:sx n="142" d="100"/>
          <a:sy n="142" d="100"/>
        </p:scale>
        <p:origin x="896" y="176"/>
      </p:cViewPr>
      <p:guideLst>
        <p:guide orient="horz" pos="1620"/>
        <p:guide pos="2880"/>
        <p:guide orient="horz" pos="34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handoutMaster" Target="handoutMasters/handoutMaster1.xml"/><Relationship Id="rId31" Type="http://schemas.openxmlformats.org/officeDocument/2006/relationships/commentAuthors" Target="commentAuthors.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46E7D8C-AB61-F243-AE82-3AAECE43B5C6}" type="datetimeFigureOut">
              <a:rPr lang="en-US" smtClean="0"/>
              <a:t>7/28/17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D63E2A4-DAC8-8D42-BBEC-1F9AD37D2705}" type="slidenum">
              <a:rPr lang="en-US" smtClean="0"/>
              <a:t>‹#›</a:t>
            </a:fld>
            <a:endParaRPr lang="en-US"/>
          </a:p>
        </p:txBody>
      </p:sp>
    </p:spTree>
    <p:extLst>
      <p:ext uri="{BB962C8B-B14F-4D97-AF65-F5344CB8AC3E}">
        <p14:creationId xmlns:p14="http://schemas.microsoft.com/office/powerpoint/2010/main" val="2673661506"/>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40A832-CC87-9944-A0C5-ED42407A2D97}" type="datetimeFigureOut">
              <a:rPr lang="en-US" smtClean="0"/>
              <a:t>7/28/17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83C3CA7-EEE6-F342-88A0-E0648D4D46AC}" type="slidenum">
              <a:rPr lang="en-US" smtClean="0"/>
              <a:t>‹#›</a:t>
            </a:fld>
            <a:endParaRPr lang="en-US"/>
          </a:p>
        </p:txBody>
      </p:sp>
    </p:spTree>
    <p:extLst>
      <p:ext uri="{BB962C8B-B14F-4D97-AF65-F5344CB8AC3E}">
        <p14:creationId xmlns:p14="http://schemas.microsoft.com/office/powerpoint/2010/main" val="243478969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83C3CA7-EEE6-F342-88A0-E0648D4D46AC}" type="slidenum">
              <a:rPr lang="en-US" smtClean="0"/>
              <a:t>1</a:t>
            </a:fld>
            <a:endParaRPr lang="en-US"/>
          </a:p>
        </p:txBody>
      </p:sp>
    </p:spTree>
    <p:extLst>
      <p:ext uri="{BB962C8B-B14F-4D97-AF65-F5344CB8AC3E}">
        <p14:creationId xmlns:p14="http://schemas.microsoft.com/office/powerpoint/2010/main" val="1811862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Chocolatey is a Windows package manager that can be used to manage third-party and internal software and their dependencies </a:t>
            </a:r>
          </a:p>
        </p:txBody>
      </p:sp>
      <p:sp>
        <p:nvSpPr>
          <p:cNvPr id="4" name="Slide Number Placeholder 3"/>
          <p:cNvSpPr>
            <a:spLocks noGrp="1"/>
          </p:cNvSpPr>
          <p:nvPr>
            <p:ph type="sldNum" sz="quarter" idx="10"/>
          </p:nvPr>
        </p:nvSpPr>
        <p:spPr/>
        <p:txBody>
          <a:bodyPr/>
          <a:lstStyle/>
          <a:p>
            <a:fld id="{383C3CA7-EEE6-F342-88A0-E0648D4D46AC}" type="slidenum">
              <a:rPr lang="en-US" smtClean="0"/>
              <a:t>13</a:t>
            </a:fld>
            <a:endParaRPr lang="en-US"/>
          </a:p>
        </p:txBody>
      </p:sp>
    </p:spTree>
    <p:extLst>
      <p:ext uri="{BB962C8B-B14F-4D97-AF65-F5344CB8AC3E}">
        <p14:creationId xmlns:p14="http://schemas.microsoft.com/office/powerpoint/2010/main" val="15333426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ic Left">
    <p:bg>
      <p:bgPr>
        <a:solidFill>
          <a:schemeClr val="tx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0" y="0"/>
            <a:ext cx="4565650" cy="5143500"/>
          </a:xfrm>
        </p:spPr>
        <p:txBody>
          <a:bodyPr lIns="914400" rIns="914400" anchor="ctr"/>
          <a:lstStyle>
            <a:lvl1pPr algn="ctr">
              <a:defRPr>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4565651" y="1580544"/>
            <a:ext cx="4578350" cy="1421415"/>
          </a:xfrm>
        </p:spPr>
        <p:txBody>
          <a:bodyPr wrap="square" lIns="274320" tIns="0" bIns="0" anchor="b" anchorCtr="0">
            <a:spAutoFit/>
          </a:bodyPr>
          <a:lstStyle>
            <a:lvl1pPr>
              <a:lnSpc>
                <a:spcPct val="90000"/>
              </a:lnSpc>
              <a:defRPr sz="3400" baseline="0">
                <a:solidFill>
                  <a:srgbClr val="FFFFFF"/>
                </a:solidFill>
              </a:defRPr>
            </a:lvl1pPr>
          </a:lstStyle>
          <a:p>
            <a:r>
              <a:rPr lang="en-US" dirty="0" smtClean="0"/>
              <a:t>Click to edit Master title style maybe it goes to three lines</a:t>
            </a:r>
            <a:endParaRPr lang="en-US" dirty="0"/>
          </a:p>
        </p:txBody>
      </p:sp>
      <p:sp>
        <p:nvSpPr>
          <p:cNvPr id="3" name="Subtitle 2"/>
          <p:cNvSpPr>
            <a:spLocks noGrp="1"/>
          </p:cNvSpPr>
          <p:nvPr>
            <p:ph type="subTitle" idx="1" hasCustomPrompt="1"/>
          </p:nvPr>
        </p:nvSpPr>
        <p:spPr>
          <a:xfrm>
            <a:off x="4565651" y="3001959"/>
            <a:ext cx="4578350" cy="461665"/>
          </a:xfrm>
        </p:spPr>
        <p:txBody>
          <a:bodyPr wrap="square" lIns="274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Presenter Name</a:t>
            </a:r>
            <a:endParaRPr lang="en-US" dirty="0"/>
          </a:p>
        </p:txBody>
      </p:sp>
      <p:sp>
        <p:nvSpPr>
          <p:cNvPr id="9" name="Text Placeholder 8"/>
          <p:cNvSpPr>
            <a:spLocks noGrp="1"/>
          </p:cNvSpPr>
          <p:nvPr>
            <p:ph type="body" sz="quarter" idx="12" hasCustomPrompt="1"/>
          </p:nvPr>
        </p:nvSpPr>
        <p:spPr>
          <a:xfrm>
            <a:off x="4565650" y="3463925"/>
            <a:ext cx="4578350" cy="1286506"/>
          </a:xfrm>
        </p:spPr>
        <p:txBody>
          <a:bodyPr>
            <a:spAutoFit/>
          </a:bodyPr>
          <a:lstStyle>
            <a:lvl1pPr marL="7938" indent="0">
              <a:buFont typeface="Arial" charset="0"/>
              <a:buNone/>
              <a:tabLst/>
              <a:defRPr sz="1600" b="0">
                <a:solidFill>
                  <a:schemeClr val="bg1"/>
                </a:solidFill>
              </a:defRPr>
            </a:lvl1pPr>
            <a:lvl2pPr marL="7938" indent="0">
              <a:buFont typeface="Arial" charset="0"/>
              <a:buNone/>
              <a:tabLst/>
              <a:defRPr sz="800" strike="sngStrike">
                <a:solidFill>
                  <a:srgbClr val="FF0000"/>
                </a:solidFill>
              </a:defRPr>
            </a:lvl2pPr>
            <a:lvl3pPr marL="7938" indent="0">
              <a:buNone/>
              <a:tabLst/>
              <a:defRPr sz="800" strike="sngStrike">
                <a:solidFill>
                  <a:srgbClr val="FF0000"/>
                </a:solidFill>
              </a:defRPr>
            </a:lvl3pPr>
            <a:lvl4pPr marL="7938" indent="0">
              <a:buNone/>
              <a:tabLst/>
              <a:defRPr sz="800" strike="sngStrike">
                <a:solidFill>
                  <a:srgbClr val="FF0000"/>
                </a:solidFill>
              </a:defRPr>
            </a:lvl4pPr>
          </a:lstStyle>
          <a:p>
            <a:pPr lvl="0"/>
            <a:r>
              <a:rPr lang="en-US" dirty="0" smtClean="0"/>
              <a:t>Company Name</a:t>
            </a:r>
          </a:p>
          <a:p>
            <a:pPr lvl="1"/>
            <a:r>
              <a:rPr lang="en-US" dirty="0" smtClean="0"/>
              <a:t>Second level</a:t>
            </a:r>
          </a:p>
          <a:p>
            <a:pPr lvl="1"/>
            <a:r>
              <a:rPr lang="en-US" dirty="0" smtClean="0"/>
              <a:t>Third level</a:t>
            </a:r>
          </a:p>
          <a:p>
            <a:pPr lvl="2"/>
            <a:r>
              <a:rPr lang="en-US" dirty="0" smtClean="0"/>
              <a:t>Fourth level</a:t>
            </a:r>
          </a:p>
          <a:p>
            <a:pPr lvl="3"/>
            <a:r>
              <a:rPr lang="en-US" dirty="0" smtClean="0"/>
              <a:t>Fifth level</a:t>
            </a:r>
            <a:endParaRPr lang="en-US" dirty="0"/>
          </a:p>
        </p:txBody>
      </p:sp>
    </p:spTree>
    <p:extLst>
      <p:ext uri="{BB962C8B-B14F-4D97-AF65-F5344CB8AC3E}">
        <p14:creationId xmlns:p14="http://schemas.microsoft.com/office/powerpoint/2010/main" val="2563245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 LOGO Dark">
    <p:bg>
      <p:bgPr>
        <a:solidFill>
          <a:schemeClr val="tx1"/>
        </a:solidFill>
        <a:effectLst/>
      </p:bgPr>
    </p:bg>
    <p:spTree>
      <p:nvGrpSpPr>
        <p:cNvPr id="1" name=""/>
        <p:cNvGrpSpPr/>
        <p:nvPr/>
      </p:nvGrpSpPr>
      <p:grpSpPr>
        <a:xfrm>
          <a:off x="0" y="0"/>
          <a:ext cx="0" cy="0"/>
          <a:chOff x="0" y="0"/>
          <a:chExt cx="0" cy="0"/>
        </a:xfrm>
      </p:grpSpPr>
      <p:pic>
        <p:nvPicPr>
          <p:cNvPr id="10"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 Full">
    <p:bg>
      <p:bgPr>
        <a:solidFill>
          <a:schemeClr val="tx1"/>
        </a:solidFill>
        <a:effectLst/>
      </p:bgPr>
    </p:bg>
    <p:spTree>
      <p:nvGrpSpPr>
        <p:cNvPr id="1" name=""/>
        <p:cNvGrpSpPr/>
        <p:nvPr/>
      </p:nvGrpSpPr>
      <p:grpSpPr>
        <a:xfrm>
          <a:off x="0" y="0"/>
          <a:ext cx="0" cy="0"/>
          <a:chOff x="0" y="0"/>
          <a:chExt cx="0" cy="0"/>
        </a:xfrm>
      </p:grpSpPr>
      <p:sp>
        <p:nvSpPr>
          <p:cNvPr id="3" name="Picture Placeholder 23"/>
          <p:cNvSpPr>
            <a:spLocks noGrp="1"/>
          </p:cNvSpPr>
          <p:nvPr>
            <p:ph type="pic" sz="quarter" idx="17" hasCustomPrompt="1"/>
          </p:nvPr>
        </p:nvSpPr>
        <p:spPr>
          <a:xfrm>
            <a:off x="0" y="0"/>
            <a:ext cx="9144000" cy="5153269"/>
          </a:xfrm>
        </p:spPr>
        <p:txBody>
          <a:bodyPr anchor="ctr"/>
          <a:lstStyle>
            <a:lvl1pPr algn="ctr">
              <a:defRPr baseline="0">
                <a:solidFill>
                  <a:srgbClr val="FF0000"/>
                </a:solidFill>
              </a:defRPr>
            </a:lvl1pPr>
          </a:lstStyle>
          <a:p>
            <a:r>
              <a:rPr lang="en-US" dirty="0" smtClean="0"/>
              <a:t>Drag picture to placeholder or click icon to add.</a:t>
            </a:r>
          </a:p>
          <a:p>
            <a:r>
              <a:rPr lang="en-US" dirty="0" smtClean="0"/>
              <a:t>To reduce opacity, go to Format Picture tab (next to Home) </a:t>
            </a:r>
            <a:br>
              <a:rPr lang="en-US" dirty="0" smtClean="0"/>
            </a:br>
            <a:r>
              <a:rPr lang="en-US" dirty="0" smtClean="0"/>
              <a:t>and move the Transparency slider to about 80% (2 notches from the right). </a:t>
            </a:r>
            <a:br>
              <a:rPr lang="en-US" dirty="0" smtClean="0"/>
            </a:br>
            <a:r>
              <a:rPr lang="en-US" dirty="0" smtClean="0"/>
              <a:t>Alternatively, you can right click the image, go to Format Shape &gt; Adjust Picture and </a:t>
            </a:r>
            <a:br>
              <a:rPr lang="en-US" dirty="0" smtClean="0"/>
            </a:br>
            <a:r>
              <a:rPr lang="en-US" dirty="0" smtClean="0"/>
              <a:t>use the Transparency slider there, or just type in 80% and then hit OK to apply.</a:t>
            </a:r>
            <a:endParaRPr lang="en-US" dirty="0"/>
          </a:p>
        </p:txBody>
      </p:sp>
      <p:pic>
        <p:nvPicPr>
          <p:cNvPr id="4"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e Dark">
    <p:bg>
      <p:bgPr>
        <a:solidFill>
          <a:schemeClr val="tx1"/>
        </a:solidFill>
        <a:effectLst/>
      </p:bgPr>
    </p:bg>
    <p:spTree>
      <p:nvGrpSpPr>
        <p:cNvPr id="1" name=""/>
        <p:cNvGrpSpPr/>
        <p:nvPr/>
      </p:nvGrpSpPr>
      <p:grpSpPr>
        <a:xfrm>
          <a:off x="0" y="0"/>
          <a:ext cx="0" cy="0"/>
          <a:chOff x="0" y="0"/>
          <a:chExt cx="0" cy="0"/>
        </a:xfrm>
      </p:grpSpPr>
      <p:sp>
        <p:nvSpPr>
          <p:cNvPr id="3" name="Picture Placeholder 23"/>
          <p:cNvSpPr>
            <a:spLocks noGrp="1"/>
          </p:cNvSpPr>
          <p:nvPr>
            <p:ph type="pic" sz="quarter" idx="17" hasCustomPrompt="1"/>
          </p:nvPr>
        </p:nvSpPr>
        <p:spPr>
          <a:xfrm>
            <a:off x="0" y="0"/>
            <a:ext cx="9144000" cy="5153269"/>
          </a:xfrm>
        </p:spPr>
        <p:txBody>
          <a:bodyPr anchor="ctr"/>
          <a:lstStyle>
            <a:lvl1pPr algn="ctr">
              <a:defRPr baseline="0">
                <a:solidFill>
                  <a:srgbClr val="FF0000"/>
                </a:solidFill>
              </a:defRPr>
            </a:lvl1pPr>
          </a:lstStyle>
          <a:p>
            <a:r>
              <a:rPr lang="en-US" dirty="0" smtClean="0"/>
              <a:t>Drag picture to placeholder or click icon to add.</a:t>
            </a:r>
          </a:p>
          <a:p>
            <a:r>
              <a:rPr lang="en-US" dirty="0" smtClean="0"/>
              <a:t>To reduce opacity, go to Format Picture tab (next to Home) </a:t>
            </a:r>
            <a:br>
              <a:rPr lang="en-US" dirty="0" smtClean="0"/>
            </a:br>
            <a:r>
              <a:rPr lang="en-US" dirty="0" smtClean="0"/>
              <a:t>and move the Transparency slider to about 80% (2 notches from the right). </a:t>
            </a:r>
            <a:br>
              <a:rPr lang="en-US" dirty="0" smtClean="0"/>
            </a:br>
            <a:r>
              <a:rPr lang="en-US" dirty="0" smtClean="0"/>
              <a:t>Alternatively, you can right click the image, go to Format Shape &gt; Adjust Picture and </a:t>
            </a:r>
            <a:br>
              <a:rPr lang="en-US" dirty="0" smtClean="0"/>
            </a:br>
            <a:r>
              <a:rPr lang="en-US" dirty="0" smtClean="0"/>
              <a:t>use the Transparency slider there, or just type in 80% and then hit OK to apply.</a:t>
            </a:r>
            <a:endParaRPr lang="en-US" dirty="0"/>
          </a:p>
        </p:txBody>
      </p:sp>
      <p:sp>
        <p:nvSpPr>
          <p:cNvPr id="9" name="Text Placeholder 13"/>
          <p:cNvSpPr>
            <a:spLocks noGrp="1"/>
          </p:cNvSpPr>
          <p:nvPr>
            <p:ph type="body" sz="quarter" idx="18"/>
          </p:nvPr>
        </p:nvSpPr>
        <p:spPr>
          <a:xfrm>
            <a:off x="0" y="646545"/>
            <a:ext cx="9144000" cy="3859936"/>
          </a:xfrm>
        </p:spPr>
        <p:txBody>
          <a:bodyPr lIns="640080" tIns="0" rIns="640080" bIns="182880" anchor="ctr">
            <a:normAutofit/>
          </a:bodyPr>
          <a:lstStyle>
            <a:lvl1pPr algn="l">
              <a:lnSpc>
                <a:spcPct val="100000"/>
              </a:lnSpc>
              <a:spcAft>
                <a:spcPts val="1200"/>
              </a:spcAft>
              <a:defRPr sz="4400" b="1" spc="-70">
                <a:solidFill>
                  <a:srgbClr val="FFFFFF"/>
                </a:solidFill>
              </a:defRPr>
            </a:lvl1pPr>
            <a:lvl2pPr marL="284163" indent="-284163" algn="l">
              <a:spcBef>
                <a:spcPts val="0"/>
              </a:spcBef>
              <a:spcAft>
                <a:spcPts val="1200"/>
              </a:spcAft>
              <a:buFont typeface="Arial"/>
              <a:buChar char="•"/>
              <a:defRPr sz="3200" b="1">
                <a:solidFill>
                  <a:srgbClr val="FFFFFF"/>
                </a:solidFill>
              </a:defRPr>
            </a:lvl2pPr>
            <a:lvl3pPr marL="0" indent="0">
              <a:buNone/>
              <a:defRPr>
                <a:solidFill>
                  <a:schemeClr val="bg1"/>
                </a:solidFill>
              </a:defRPr>
            </a:lvl3pPr>
          </a:lstStyle>
          <a:p>
            <a:pPr lvl="0"/>
            <a:r>
              <a:rPr lang="en-US" smtClean="0"/>
              <a:t>Click to edit Master text styles</a:t>
            </a:r>
          </a:p>
          <a:p>
            <a:pPr lvl="1"/>
            <a:r>
              <a:rPr lang="en-US" smtClean="0"/>
              <a:t>Second level</a:t>
            </a:r>
          </a:p>
          <a:p>
            <a:pPr lvl="2"/>
            <a:r>
              <a:rPr lang="en-US" smtClean="0"/>
              <a:t>Third level</a:t>
            </a:r>
          </a:p>
        </p:txBody>
      </p:sp>
      <p:pic>
        <p:nvPicPr>
          <p:cNvPr id="6"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 Head + Sub">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6" name="Subtitle 2"/>
          <p:cNvSpPr>
            <a:spLocks noGrp="1"/>
          </p:cNvSpPr>
          <p:nvPr>
            <p:ph type="subTitle" idx="1" hasCustomPrompt="1"/>
          </p:nvPr>
        </p:nvSpPr>
        <p:spPr>
          <a:xfrm>
            <a:off x="0" y="661720"/>
            <a:ext cx="9144000" cy="384721"/>
          </a:xfrm>
        </p:spPr>
        <p:txBody>
          <a:bodyPr wrap="square" lIns="274320" tIns="91440" rIns="274320" bIns="45720" anchor="t" anchorCtr="0">
            <a:norm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ody">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661720"/>
            <a:ext cx="9144000" cy="3921680"/>
          </a:xfrm>
        </p:spPr>
        <p:txBody>
          <a:bodyPr lIns="457200" tIns="274320" rIns="457200" bIns="274320" anchor="ctr">
            <a:noAutofit/>
          </a:bodyPr>
          <a:lstStyle>
            <a:lvl1pPr>
              <a:lnSpc>
                <a:spcPct val="100000"/>
              </a:lnSpc>
              <a:spcBef>
                <a:spcPts val="1200"/>
              </a:spcBef>
              <a:spcAft>
                <a:spcPts val="600"/>
              </a:spcAft>
              <a:defRPr/>
            </a:lvl1pPr>
            <a:lvl2pPr marL="285750" indent="-285750">
              <a:lnSpc>
                <a:spcPct val="100000"/>
              </a:lnSpc>
              <a:spcBef>
                <a:spcPts val="0"/>
              </a:spcBef>
              <a:spcAft>
                <a:spcPts val="600"/>
              </a:spcAft>
              <a:buFont typeface="Lucida Grande"/>
              <a:buChar char="●"/>
              <a:defRPr b="0"/>
            </a:lvl2pPr>
            <a:lvl3pPr marL="571500" indent="-285750">
              <a:lnSpc>
                <a:spcPct val="100000"/>
              </a:lnSpc>
              <a:spcBef>
                <a:spcPts val="0"/>
              </a:spcBef>
              <a:spcAft>
                <a:spcPts val="600"/>
              </a:spcAft>
              <a:buFont typeface="LucidaGrande" charset="0"/>
              <a:buChar char="–"/>
              <a:tabLst/>
              <a:defRPr/>
            </a:lvl3pPr>
            <a:lvl4pPr marL="0" indent="0">
              <a:lnSpc>
                <a:spcPct val="100000"/>
              </a:lnSpc>
              <a:spcBef>
                <a:spcPts val="3000"/>
              </a:spcBef>
              <a:spcAft>
                <a:spcPts val="1200"/>
              </a:spcAft>
              <a:buNone/>
              <a:defRPr sz="1200" strike="sngStrike" cap="all">
                <a:solidFill>
                  <a:srgbClr val="D63700"/>
                </a:solidFill>
              </a:defRPr>
            </a:lvl4pPr>
            <a:lvl5pPr>
              <a:lnSpc>
                <a:spcPct val="100000"/>
              </a:lnSpc>
              <a:spcBef>
                <a:spcPts val="0"/>
              </a:spcBef>
              <a:spcAft>
                <a:spcPts val="12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pic>
        <p:nvPicPr>
          <p:cNvPr id="10"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ody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661720"/>
            <a:ext cx="9144000" cy="3921680"/>
          </a:xfrm>
        </p:spPr>
        <p:txBody>
          <a:bodyPr lIns="457200" tIns="274320" rIns="457200" bIns="274320" anchor="ctr">
            <a:noAutofit/>
          </a:bodyPr>
          <a:lstStyle>
            <a:lvl1pPr>
              <a:lnSpc>
                <a:spcPct val="100000"/>
              </a:lnSpc>
              <a:spcBef>
                <a:spcPts val="1200"/>
              </a:spcBef>
              <a:spcAft>
                <a:spcPts val="600"/>
              </a:spcAft>
              <a:defRPr>
                <a:solidFill>
                  <a:schemeClr val="bg1"/>
                </a:solidFill>
              </a:defRPr>
            </a:lvl1pPr>
            <a:lvl2pPr marL="285750" indent="-285750">
              <a:lnSpc>
                <a:spcPct val="100000"/>
              </a:lnSpc>
              <a:spcBef>
                <a:spcPts val="0"/>
              </a:spcBef>
              <a:spcAft>
                <a:spcPts val="600"/>
              </a:spcAft>
              <a:buFont typeface="Lucida Grande"/>
              <a:buChar char="●"/>
              <a:defRPr b="0">
                <a:solidFill>
                  <a:schemeClr val="bg1"/>
                </a:solidFill>
              </a:defRPr>
            </a:lvl2pPr>
            <a:lvl3pPr marL="571500" indent="-285750">
              <a:lnSpc>
                <a:spcPct val="100000"/>
              </a:lnSpc>
              <a:spcBef>
                <a:spcPts val="0"/>
              </a:spcBef>
              <a:spcAft>
                <a:spcPts val="600"/>
              </a:spcAft>
              <a:buFont typeface="LucidaGrande" charset="0"/>
              <a:buChar char="–"/>
              <a:tabLst/>
              <a:defRPr>
                <a:solidFill>
                  <a:schemeClr val="bg1"/>
                </a:solidFill>
              </a:defRPr>
            </a:lvl3pPr>
            <a:lvl4pPr marL="0" indent="0">
              <a:lnSpc>
                <a:spcPct val="100000"/>
              </a:lnSpc>
              <a:spcBef>
                <a:spcPts val="3000"/>
              </a:spcBef>
              <a:spcAft>
                <a:spcPts val="1200"/>
              </a:spcAft>
              <a:buNone/>
              <a:defRPr sz="1200" strike="sngStrike" cap="all">
                <a:solidFill>
                  <a:schemeClr val="bg1"/>
                </a:solidFill>
              </a:defRPr>
            </a:lvl4pPr>
            <a:lvl5pPr>
              <a:lnSpc>
                <a:spcPct val="100000"/>
              </a:lnSpc>
              <a:spcBef>
                <a:spcPts val="0"/>
              </a:spcBef>
              <a:spcAft>
                <a:spcPts val="1200"/>
              </a:spcAft>
              <a:defRPr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pic>
        <p:nvPicPr>
          <p:cNvPr id="8"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ody 2 Column">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1046441"/>
            <a:ext cx="4572000" cy="4097059"/>
          </a:xfrm>
        </p:spPr>
        <p:txBody>
          <a:bodyPr lIns="457200" tIns="274320" rIns="457200" bIns="274320" anchor="t" anchorCtr="0">
            <a:noAutofit/>
          </a:bodyPr>
          <a:lstStyle>
            <a:lvl1pPr>
              <a:lnSpc>
                <a:spcPct val="100000"/>
              </a:lnSpc>
              <a:spcBef>
                <a:spcPts val="600"/>
              </a:spcBef>
              <a:spcAft>
                <a:spcPts val="600"/>
              </a:spcAft>
              <a:defRPr/>
            </a:lvl1pPr>
            <a:lvl2pPr marL="285750" indent="-285750">
              <a:lnSpc>
                <a:spcPct val="100000"/>
              </a:lnSpc>
              <a:spcBef>
                <a:spcPts val="0"/>
              </a:spcBef>
              <a:spcAft>
                <a:spcPts val="600"/>
              </a:spcAft>
              <a:buFont typeface="Lucida Grande"/>
              <a:buChar char="●"/>
              <a:defRPr b="0"/>
            </a:lvl2pPr>
            <a:lvl3pPr marL="571500" indent="-285750">
              <a:lnSpc>
                <a:spcPct val="100000"/>
              </a:lnSpc>
              <a:spcBef>
                <a:spcPts val="0"/>
              </a:spcBef>
              <a:spcAft>
                <a:spcPts val="600"/>
              </a:spcAft>
              <a:buFont typeface="LucidaGrande" charset="0"/>
              <a:buChar char="–"/>
              <a:tabLst/>
              <a:defRPr/>
            </a:lvl3pPr>
            <a:lvl4pPr marL="0" indent="0">
              <a:lnSpc>
                <a:spcPct val="100000"/>
              </a:lnSpc>
              <a:spcBef>
                <a:spcPts val="2400"/>
              </a:spcBef>
              <a:spcAft>
                <a:spcPts val="1200"/>
              </a:spcAft>
              <a:buNone/>
              <a:defRPr sz="1200" strike="sngStrike" cap="all">
                <a:solidFill>
                  <a:srgbClr val="D63700"/>
                </a:solidFill>
              </a:defRPr>
            </a:lvl4pPr>
            <a:lvl5pPr>
              <a:lnSpc>
                <a:spcPct val="100000"/>
              </a:lnSpc>
              <a:spcBef>
                <a:spcPts val="0"/>
              </a:spcBef>
              <a:spcAft>
                <a:spcPts val="12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8" name="Text Placeholder 3"/>
          <p:cNvSpPr>
            <a:spLocks noGrp="1"/>
          </p:cNvSpPr>
          <p:nvPr>
            <p:ph type="body" sz="quarter" idx="17"/>
          </p:nvPr>
        </p:nvSpPr>
        <p:spPr>
          <a:xfrm>
            <a:off x="4571999" y="1046441"/>
            <a:ext cx="4572000" cy="4097059"/>
          </a:xfrm>
        </p:spPr>
        <p:txBody>
          <a:bodyPr lIns="457200" tIns="274320" rIns="457200" bIns="274320" anchor="t" anchorCtr="0">
            <a:noAutofit/>
          </a:bodyPr>
          <a:lstStyle>
            <a:lvl1pPr>
              <a:lnSpc>
                <a:spcPct val="100000"/>
              </a:lnSpc>
              <a:spcBef>
                <a:spcPts val="600"/>
              </a:spcBef>
              <a:spcAft>
                <a:spcPts val="600"/>
              </a:spcAft>
              <a:defRPr/>
            </a:lvl1pPr>
            <a:lvl2pPr marL="285750" indent="-285750">
              <a:lnSpc>
                <a:spcPct val="100000"/>
              </a:lnSpc>
              <a:spcBef>
                <a:spcPts val="0"/>
              </a:spcBef>
              <a:spcAft>
                <a:spcPts val="600"/>
              </a:spcAft>
              <a:buFont typeface="Lucida Grande"/>
              <a:buChar char="●"/>
              <a:defRPr b="0"/>
            </a:lvl2pPr>
            <a:lvl3pPr marL="571500" indent="-285750">
              <a:lnSpc>
                <a:spcPct val="100000"/>
              </a:lnSpc>
              <a:spcBef>
                <a:spcPts val="0"/>
              </a:spcBef>
              <a:spcAft>
                <a:spcPts val="600"/>
              </a:spcAft>
              <a:buFont typeface="LucidaGrande" charset="0"/>
              <a:buChar char="–"/>
              <a:tabLst/>
              <a:defRPr/>
            </a:lvl3pPr>
            <a:lvl4pPr marL="0" indent="0">
              <a:lnSpc>
                <a:spcPct val="100000"/>
              </a:lnSpc>
              <a:spcBef>
                <a:spcPts val="2400"/>
              </a:spcBef>
              <a:spcAft>
                <a:spcPts val="1200"/>
              </a:spcAft>
              <a:buNone/>
              <a:defRPr sz="1200" strike="sngStrike" cap="all">
                <a:solidFill>
                  <a:srgbClr val="D63700"/>
                </a:solidFill>
              </a:defRPr>
            </a:lvl4pPr>
            <a:lvl5pPr>
              <a:lnSpc>
                <a:spcPct val="100000"/>
              </a:lnSpc>
              <a:spcBef>
                <a:spcPts val="0"/>
              </a:spcBef>
              <a:spcAft>
                <a:spcPts val="12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0"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ody 2 Column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0" y="1046441"/>
            <a:ext cx="4572000" cy="4097059"/>
          </a:xfrm>
        </p:spPr>
        <p:txBody>
          <a:bodyPr lIns="457200" tIns="274320" rIns="457200" bIns="274320" anchor="t" anchorCtr="0">
            <a:noAutofit/>
          </a:bodyPr>
          <a:lstStyle>
            <a:lvl1pPr>
              <a:lnSpc>
                <a:spcPct val="100000"/>
              </a:lnSpc>
              <a:spcBef>
                <a:spcPts val="600"/>
              </a:spcBef>
              <a:spcAft>
                <a:spcPts val="600"/>
              </a:spcAft>
              <a:defRPr>
                <a:solidFill>
                  <a:schemeClr val="bg1"/>
                </a:solidFill>
              </a:defRPr>
            </a:lvl1pPr>
            <a:lvl2pPr marL="285750" indent="-285750">
              <a:lnSpc>
                <a:spcPct val="100000"/>
              </a:lnSpc>
              <a:spcBef>
                <a:spcPts val="0"/>
              </a:spcBef>
              <a:spcAft>
                <a:spcPts val="600"/>
              </a:spcAft>
              <a:buFont typeface="Lucida Grande"/>
              <a:buChar char="●"/>
              <a:defRPr b="0">
                <a:solidFill>
                  <a:schemeClr val="bg1"/>
                </a:solidFill>
              </a:defRPr>
            </a:lvl2pPr>
            <a:lvl3pPr marL="571500" indent="-285750">
              <a:lnSpc>
                <a:spcPct val="100000"/>
              </a:lnSpc>
              <a:spcBef>
                <a:spcPts val="0"/>
              </a:spcBef>
              <a:spcAft>
                <a:spcPts val="600"/>
              </a:spcAft>
              <a:buFont typeface="LucidaGrande" charset="0"/>
              <a:buChar char="–"/>
              <a:tabLst/>
              <a:defRPr>
                <a:solidFill>
                  <a:schemeClr val="bg1"/>
                </a:solidFill>
              </a:defRPr>
            </a:lvl3pPr>
            <a:lvl4pPr marL="0" indent="0">
              <a:lnSpc>
                <a:spcPct val="100000"/>
              </a:lnSpc>
              <a:spcBef>
                <a:spcPts val="2400"/>
              </a:spcBef>
              <a:spcAft>
                <a:spcPts val="1200"/>
              </a:spcAft>
              <a:buNone/>
              <a:defRPr sz="1200" strike="sngStrike" cap="all">
                <a:solidFill>
                  <a:schemeClr val="bg1"/>
                </a:solidFill>
              </a:defRPr>
            </a:lvl4pPr>
            <a:lvl5pPr>
              <a:lnSpc>
                <a:spcPct val="100000"/>
              </a:lnSpc>
              <a:spcBef>
                <a:spcPts val="0"/>
              </a:spcBef>
              <a:spcAft>
                <a:spcPts val="1200"/>
              </a:spcAft>
              <a:defRPr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sp>
        <p:nvSpPr>
          <p:cNvPr id="8" name="Text Placeholder 3"/>
          <p:cNvSpPr>
            <a:spLocks noGrp="1"/>
          </p:cNvSpPr>
          <p:nvPr>
            <p:ph type="body" sz="quarter" idx="17"/>
          </p:nvPr>
        </p:nvSpPr>
        <p:spPr>
          <a:xfrm>
            <a:off x="4571999" y="1046441"/>
            <a:ext cx="4572000" cy="4097059"/>
          </a:xfrm>
        </p:spPr>
        <p:txBody>
          <a:bodyPr lIns="457200" tIns="274320" rIns="457200" bIns="274320" anchor="t" anchorCtr="0">
            <a:noAutofit/>
          </a:bodyPr>
          <a:lstStyle>
            <a:lvl1pPr>
              <a:lnSpc>
                <a:spcPct val="100000"/>
              </a:lnSpc>
              <a:spcBef>
                <a:spcPts val="600"/>
              </a:spcBef>
              <a:spcAft>
                <a:spcPts val="600"/>
              </a:spcAft>
              <a:defRPr>
                <a:solidFill>
                  <a:schemeClr val="bg1"/>
                </a:solidFill>
              </a:defRPr>
            </a:lvl1pPr>
            <a:lvl2pPr marL="285750" indent="-285750">
              <a:lnSpc>
                <a:spcPct val="100000"/>
              </a:lnSpc>
              <a:spcBef>
                <a:spcPts val="0"/>
              </a:spcBef>
              <a:spcAft>
                <a:spcPts val="600"/>
              </a:spcAft>
              <a:buFont typeface="Lucida Grande"/>
              <a:buChar char="●"/>
              <a:defRPr b="0">
                <a:solidFill>
                  <a:schemeClr val="bg1"/>
                </a:solidFill>
              </a:defRPr>
            </a:lvl2pPr>
            <a:lvl3pPr marL="571500" indent="-285750">
              <a:lnSpc>
                <a:spcPct val="100000"/>
              </a:lnSpc>
              <a:spcBef>
                <a:spcPts val="0"/>
              </a:spcBef>
              <a:spcAft>
                <a:spcPts val="600"/>
              </a:spcAft>
              <a:buFont typeface="LucidaGrande" charset="0"/>
              <a:buChar char="–"/>
              <a:tabLst/>
              <a:defRPr>
                <a:solidFill>
                  <a:schemeClr val="bg1"/>
                </a:solidFill>
              </a:defRPr>
            </a:lvl3pPr>
            <a:lvl4pPr marL="0" indent="0">
              <a:lnSpc>
                <a:spcPct val="100000"/>
              </a:lnSpc>
              <a:spcBef>
                <a:spcPts val="2400"/>
              </a:spcBef>
              <a:spcAft>
                <a:spcPts val="1200"/>
              </a:spcAft>
              <a:buNone/>
              <a:defRPr sz="1200" strike="sngStrike" cap="all">
                <a:solidFill>
                  <a:schemeClr val="bg1"/>
                </a:solidFill>
              </a:defRPr>
            </a:lvl4pPr>
            <a:lvl5pPr>
              <a:lnSpc>
                <a:spcPct val="100000"/>
              </a:lnSpc>
              <a:spcBef>
                <a:spcPts val="0"/>
              </a:spcBef>
              <a:spcAft>
                <a:spcPts val="1200"/>
              </a:spcAft>
              <a:defRPr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pic>
        <p:nvPicPr>
          <p:cNvPr id="9"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Section Simple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549432"/>
            <a:ext cx="9144000" cy="950517"/>
          </a:xfrm>
        </p:spPr>
        <p:txBody>
          <a:bodyPr lIns="548640" tIns="0" rIns="548640" bIns="0" anchor="b" anchorCtr="0">
            <a:spAutoFit/>
          </a:bodyPr>
          <a:lstStyle>
            <a:lvl1pPr algn="ctr">
              <a:lnSpc>
                <a:spcPct val="90000"/>
              </a:lnSpc>
              <a:defRPr sz="3400" baseline="0">
                <a:solidFill>
                  <a:schemeClr val="bg1"/>
                </a:solidFill>
              </a:defRPr>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499949"/>
            <a:ext cx="9144000" cy="461665"/>
          </a:xfrm>
        </p:spPr>
        <p:txBody>
          <a:bodyPr wrap="square" lIns="548640" tIns="137160" rIns="548640">
            <a:spAutoFit/>
          </a:bodyPr>
          <a:lstStyle>
            <a:lvl1pPr marL="0" indent="0" algn="ctr">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6"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Section Simple Ligh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549432"/>
            <a:ext cx="9144000" cy="950517"/>
          </a:xfrm>
        </p:spPr>
        <p:txBody>
          <a:bodyPr lIns="548640" tIns="0" rIns="548640" bIns="0" anchor="b" anchorCtr="0">
            <a:spAutoFit/>
          </a:bodyPr>
          <a:lstStyle>
            <a:lvl1pPr algn="ctr">
              <a:lnSpc>
                <a:spcPct val="90000"/>
              </a:lnSpc>
              <a:defRPr sz="3400" baseline="0"/>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499949"/>
            <a:ext cx="9144000" cy="461665"/>
          </a:xfrm>
        </p:spPr>
        <p:txBody>
          <a:bodyPr wrap="square" lIns="548640" tIns="137160" rIns="548640">
            <a:spAutoFit/>
          </a:bodyPr>
          <a:lstStyle>
            <a:lvl1pPr marL="0" indent="0" algn="ctr">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Slide Number Placeholder 6"/>
          <p:cNvSpPr>
            <a:spLocks noGrp="1"/>
          </p:cNvSpPr>
          <p:nvPr>
            <p:ph type="sldNum" sz="quarter" idx="12"/>
          </p:nvPr>
        </p:nvSpPr>
        <p:spPr/>
        <p:txBody>
          <a:bodyPr/>
          <a:lstStyle/>
          <a:p>
            <a:fld id="{19F1CE1B-BE30-3E41-B1A9-AC82325D02A8}" type="slidenum">
              <a:rPr lang="en-US" smtClean="0"/>
              <a:pPr/>
              <a:t>‹#›</a:t>
            </a:fld>
            <a:endParaRPr lang="en-US"/>
          </a:p>
        </p:txBody>
      </p:sp>
      <p:pic>
        <p:nvPicPr>
          <p:cNvPr id="6"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 Pic Right">
    <p:bg>
      <p:bgPr>
        <a:solidFill>
          <a:schemeClr val="tx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5037512" y="0"/>
            <a:ext cx="4108073" cy="5143500"/>
          </a:xfrm>
        </p:spPr>
        <p:txBody>
          <a:bodyPr lIns="914400" rIns="914400" anchor="ctr"/>
          <a:lstStyle>
            <a:lvl1pPr algn="ctr">
              <a:defRPr>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0" y="1580544"/>
            <a:ext cx="5037512" cy="1421415"/>
          </a:xfrm>
        </p:spPr>
        <p:txBody>
          <a:bodyPr wrap="square" lIns="457200" tIns="0" rIns="182880" bIns="0" anchor="b" anchorCtr="0">
            <a:spAutoFit/>
          </a:bodyPr>
          <a:lstStyle>
            <a:lvl1pPr>
              <a:lnSpc>
                <a:spcPct val="90000"/>
              </a:lnSpc>
              <a:defRPr sz="3400" baseline="0">
                <a:solidFill>
                  <a:srgbClr val="FFFFFF"/>
                </a:solidFill>
              </a:defRPr>
            </a:lvl1pPr>
          </a:lstStyle>
          <a:p>
            <a:r>
              <a:rPr lang="en-US" dirty="0" smtClean="0"/>
              <a:t>Click to edit Master title style maybe it goes to three lines</a:t>
            </a:r>
            <a:endParaRPr lang="en-US" dirty="0"/>
          </a:p>
        </p:txBody>
      </p:sp>
      <p:sp>
        <p:nvSpPr>
          <p:cNvPr id="3" name="Subtitle 2"/>
          <p:cNvSpPr>
            <a:spLocks noGrp="1"/>
          </p:cNvSpPr>
          <p:nvPr>
            <p:ph type="subTitle" idx="1"/>
          </p:nvPr>
        </p:nvSpPr>
        <p:spPr>
          <a:xfrm>
            <a:off x="0" y="3001959"/>
            <a:ext cx="5037512" cy="461665"/>
          </a:xfrm>
        </p:spPr>
        <p:txBody>
          <a:bodyPr wrap="square" lIns="457200" tIns="137160" rIns="18288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7" name="Shape 22"/>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228600" y="228600"/>
            <a:ext cx="1245424" cy="4270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Section DAG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solidFill>
                  <a:srgbClr val="FFFFFF"/>
                </a:solidFill>
              </a:defRPr>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7"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pic>
        <p:nvPicPr>
          <p:cNvPr id="10" name="Shape 12"/>
          <p:cNvPicPr preferRelativeResize="0"/>
          <p:nvPr userDrawn="1"/>
        </p:nvPicPr>
        <p:blipFill rotWithShape="1">
          <a:blip r:embed="rId3" cstate="print">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Section DA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10" name="Shape 12"/>
          <p:cNvPicPr preferRelativeResize="0"/>
          <p:nvPr userDrawn="1"/>
        </p:nvPicPr>
        <p:blipFill rotWithShape="1">
          <a:blip r:embed="rId2" cstate="print">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pic>
        <p:nvPicPr>
          <p:cNvPr id="11" name="Shape 49"/>
          <p:cNvPicPr preferRelativeResize="0"/>
          <p:nvPr userDrawn="1"/>
        </p:nvPicPr>
        <p:blipFill>
          <a:blip r:embed="rId3"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 x1 Center">
    <p:spTree>
      <p:nvGrpSpPr>
        <p:cNvPr id="1" name=""/>
        <p:cNvGrpSpPr/>
        <p:nvPr/>
      </p:nvGrpSpPr>
      <p:grpSpPr>
        <a:xfrm>
          <a:off x="0" y="0"/>
          <a:ext cx="0" cy="0"/>
          <a:chOff x="0" y="0"/>
          <a:chExt cx="0" cy="0"/>
        </a:xfrm>
      </p:grpSpPr>
      <p:sp>
        <p:nvSpPr>
          <p:cNvPr id="24" name="Picture Placeholder 23"/>
          <p:cNvSpPr>
            <a:spLocks noGrp="1" noChangeAspect="1"/>
          </p:cNvSpPr>
          <p:nvPr>
            <p:ph type="pic" sz="quarter" idx="17"/>
          </p:nvPr>
        </p:nvSpPr>
        <p:spPr>
          <a:xfrm>
            <a:off x="3196577" y="1066821"/>
            <a:ext cx="2743200" cy="274320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7" name="Slide Number Placeholder 6"/>
          <p:cNvSpPr>
            <a:spLocks noGrp="1"/>
          </p:cNvSpPr>
          <p:nvPr>
            <p:ph type="sldNum" sz="quarter" idx="20"/>
          </p:nvPr>
        </p:nvSpPr>
        <p:spPr>
          <a:xfrm>
            <a:off x="0" y="4712613"/>
            <a:ext cx="682625" cy="430887"/>
          </a:xfrm>
        </p:spPr>
        <p:txBody>
          <a:bodyPr/>
          <a:lstStyle/>
          <a:p>
            <a:fld id="{19F1CE1B-BE30-3E41-B1A9-AC82325D02A8}" type="slidenum">
              <a:rPr lang="en-US" smtClean="0"/>
              <a:pPr/>
              <a:t>‹#›</a:t>
            </a:fld>
            <a:endParaRPr lang="en-US"/>
          </a:p>
        </p:txBody>
      </p:sp>
      <p:sp>
        <p:nvSpPr>
          <p:cNvPr id="5" name="Text Placeholder 4"/>
          <p:cNvSpPr>
            <a:spLocks noGrp="1"/>
          </p:cNvSpPr>
          <p:nvPr>
            <p:ph type="body" sz="quarter" idx="23"/>
          </p:nvPr>
        </p:nvSpPr>
        <p:spPr>
          <a:xfrm>
            <a:off x="220664" y="3817463"/>
            <a:ext cx="8695026" cy="805354"/>
          </a:xfrm>
        </p:spPr>
        <p:txBody>
          <a:bodyPr lIns="91440" tIns="91440" rIns="91440">
            <a:noAutofit/>
          </a:bodyPr>
          <a:lstStyle>
            <a:lvl1pPr algn="ctr">
              <a:lnSpc>
                <a:spcPct val="100000"/>
              </a:lnSpc>
              <a:defRPr sz="1400"/>
            </a:lvl1pPr>
            <a:lvl2pPr algn="ctr">
              <a:lnSpc>
                <a:spcPct val="100000"/>
              </a:lnSpc>
              <a:defRPr sz="1200"/>
            </a:lvl2pPr>
            <a:lvl3pPr marL="0" indent="0" algn="ctr">
              <a:lnSpc>
                <a:spcPct val="100000"/>
              </a:lnSpc>
              <a:buNone/>
              <a:defRPr sz="1050" strike="sngStrike">
                <a:solidFill>
                  <a:srgbClr val="D63700"/>
                </a:solidFill>
              </a:defRPr>
            </a:lvl3pPr>
            <a:lvl4pPr marL="0" indent="0" algn="ctr">
              <a:lnSpc>
                <a:spcPct val="100000"/>
              </a:lnSpc>
              <a:buNone/>
              <a:defRPr sz="1050" strike="sngStrike">
                <a:solidFill>
                  <a:srgbClr val="D63700"/>
                </a:solidFill>
              </a:defRPr>
            </a:lvl4pPr>
            <a:lvl5pPr marL="0" indent="0" algn="ctr">
              <a:lnSpc>
                <a:spcPct val="100000"/>
              </a:lnSpc>
              <a:buNone/>
              <a:defRPr sz="900"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style.</a:t>
            </a:r>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 x1 Center Dark">
    <p:bg>
      <p:bgPr>
        <a:solidFill>
          <a:schemeClr val="tx1"/>
        </a:solidFill>
        <a:effectLst/>
      </p:bgPr>
    </p:bg>
    <p:spTree>
      <p:nvGrpSpPr>
        <p:cNvPr id="1" name=""/>
        <p:cNvGrpSpPr/>
        <p:nvPr/>
      </p:nvGrpSpPr>
      <p:grpSpPr>
        <a:xfrm>
          <a:off x="0" y="0"/>
          <a:ext cx="0" cy="0"/>
          <a:chOff x="0" y="0"/>
          <a:chExt cx="0" cy="0"/>
        </a:xfrm>
      </p:grpSpPr>
      <p:sp>
        <p:nvSpPr>
          <p:cNvPr id="24" name="Picture Placeholder 23"/>
          <p:cNvSpPr>
            <a:spLocks noGrp="1" noChangeAspect="1"/>
          </p:cNvSpPr>
          <p:nvPr>
            <p:ph type="pic" sz="quarter" idx="17"/>
          </p:nvPr>
        </p:nvSpPr>
        <p:spPr>
          <a:xfrm>
            <a:off x="3196577" y="1066821"/>
            <a:ext cx="2743200" cy="274320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7" name="Slide Number Placeholder 6"/>
          <p:cNvSpPr>
            <a:spLocks noGrp="1"/>
          </p:cNvSpPr>
          <p:nvPr>
            <p:ph type="sldNum" sz="quarter" idx="20"/>
          </p:nvPr>
        </p:nvSpPr>
        <p:spPr>
          <a:xfrm>
            <a:off x="0" y="4712613"/>
            <a:ext cx="682625" cy="430887"/>
          </a:xfrm>
        </p:spPr>
        <p:txBody>
          <a:bodyPr/>
          <a:lstStyle/>
          <a:p>
            <a:fld id="{19F1CE1B-BE30-3E41-B1A9-AC82325D02A8}" type="slidenum">
              <a:rPr lang="en-US" smtClean="0"/>
              <a:pPr/>
              <a:t>‹#›</a:t>
            </a:fld>
            <a:endParaRPr lang="en-US"/>
          </a:p>
        </p:txBody>
      </p:sp>
      <p:sp>
        <p:nvSpPr>
          <p:cNvPr id="5" name="Text Placeholder 4"/>
          <p:cNvSpPr>
            <a:spLocks noGrp="1"/>
          </p:cNvSpPr>
          <p:nvPr>
            <p:ph type="body" sz="quarter" idx="23"/>
          </p:nvPr>
        </p:nvSpPr>
        <p:spPr>
          <a:xfrm>
            <a:off x="220664" y="3817463"/>
            <a:ext cx="8695026" cy="805354"/>
          </a:xfrm>
        </p:spPr>
        <p:txBody>
          <a:bodyPr lIns="91440" tIns="91440" rIns="91440">
            <a:noAutofit/>
          </a:bodyPr>
          <a:lstStyle>
            <a:lvl1pPr algn="ctr">
              <a:lnSpc>
                <a:spcPct val="100000"/>
              </a:lnSpc>
              <a:defRPr sz="1400">
                <a:solidFill>
                  <a:schemeClr val="bg1"/>
                </a:solidFill>
              </a:defRPr>
            </a:lvl1pPr>
            <a:lvl2pPr algn="ctr">
              <a:lnSpc>
                <a:spcPct val="100000"/>
              </a:lnSpc>
              <a:defRPr sz="1200">
                <a:solidFill>
                  <a:schemeClr val="bg1"/>
                </a:solidFill>
              </a:defRPr>
            </a:lvl2pPr>
            <a:lvl3pPr marL="0" indent="0" algn="ctr">
              <a:lnSpc>
                <a:spcPct val="100000"/>
              </a:lnSpc>
              <a:buNone/>
              <a:defRPr sz="1050" strike="sngStrike">
                <a:solidFill>
                  <a:schemeClr val="bg1"/>
                </a:solidFill>
              </a:defRPr>
            </a:lvl3pPr>
            <a:lvl4pPr marL="0" indent="0" algn="ctr">
              <a:lnSpc>
                <a:spcPct val="100000"/>
              </a:lnSpc>
              <a:buNone/>
              <a:defRPr sz="1050" strike="sngStrike">
                <a:solidFill>
                  <a:schemeClr val="bg1"/>
                </a:solidFill>
              </a:defRPr>
            </a:lvl4pPr>
            <a:lvl5pPr marL="0" indent="0" algn="ctr">
              <a:lnSpc>
                <a:spcPct val="100000"/>
              </a:lnSpc>
              <a:buNone/>
              <a:defRPr sz="900" strike="sngStrike">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style.</a:t>
            </a:r>
          </a:p>
        </p:txBody>
      </p:sp>
      <p:pic>
        <p:nvPicPr>
          <p:cNvPr id="8"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 x1 Large Center Dark">
    <p:bg>
      <p:bgPr>
        <a:solidFill>
          <a:schemeClr val="tx1"/>
        </a:solidFill>
        <a:effectLst/>
      </p:bgPr>
    </p:bg>
    <p:spTree>
      <p:nvGrpSpPr>
        <p:cNvPr id="1" name=""/>
        <p:cNvGrpSpPr/>
        <p:nvPr/>
      </p:nvGrpSpPr>
      <p:grpSpPr>
        <a:xfrm>
          <a:off x="0" y="0"/>
          <a:ext cx="0" cy="0"/>
          <a:chOff x="0" y="0"/>
          <a:chExt cx="0" cy="0"/>
        </a:xfrm>
      </p:grpSpPr>
      <p:sp>
        <p:nvSpPr>
          <p:cNvPr id="24" name="Picture Placeholder 23"/>
          <p:cNvSpPr>
            <a:spLocks noGrp="1" noChangeAspect="1"/>
          </p:cNvSpPr>
          <p:nvPr>
            <p:ph type="pic" sz="quarter" idx="17"/>
          </p:nvPr>
        </p:nvSpPr>
        <p:spPr>
          <a:xfrm>
            <a:off x="0" y="1066821"/>
            <a:ext cx="9144000" cy="3645792"/>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7" name="Slide Number Placeholder 6"/>
          <p:cNvSpPr>
            <a:spLocks noGrp="1"/>
          </p:cNvSpPr>
          <p:nvPr>
            <p:ph type="sldNum" sz="quarter" idx="20"/>
          </p:nvPr>
        </p:nvSpPr>
        <p:spPr>
          <a:xfrm>
            <a:off x="0" y="4712613"/>
            <a:ext cx="682625" cy="430887"/>
          </a:xfrm>
        </p:spPr>
        <p:txBody>
          <a:bodyPr/>
          <a:lstStyle/>
          <a:p>
            <a:fld id="{19F1CE1B-BE30-3E41-B1A9-AC82325D02A8}" type="slidenum">
              <a:rPr lang="en-US" smtClean="0"/>
              <a:pPr/>
              <a:t>‹#›</a:t>
            </a:fld>
            <a:endParaRPr lang="en-US"/>
          </a:p>
        </p:txBody>
      </p:sp>
      <p:sp>
        <p:nvSpPr>
          <p:cNvPr id="1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style.</a:t>
            </a:r>
          </a:p>
        </p:txBody>
      </p:sp>
      <p:pic>
        <p:nvPicPr>
          <p:cNvPr id="8"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 x1 + Bullets">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3599355" y="1677800"/>
            <a:ext cx="5544644" cy="2377440"/>
          </a:xfrm>
        </p:spPr>
        <p:txBody>
          <a:bodyPr lIns="274320" tIns="137160" rIns="365760" bIns="182880" anchor="ctr" anchorCtr="0">
            <a:noAutofit/>
          </a:bodyPr>
          <a:lstStyle>
            <a:lvl1pPr algn="l">
              <a:lnSpc>
                <a:spcPct val="100000"/>
              </a:lnSpc>
              <a:spcBef>
                <a:spcPts val="600"/>
              </a:spcBef>
              <a:spcAft>
                <a:spcPts val="600"/>
              </a:spcAft>
              <a:defRPr sz="1600" b="0" spc="0"/>
            </a:lvl1pPr>
            <a:lvl2pPr marL="230188" indent="-230188" algn="l">
              <a:lnSpc>
                <a:spcPct val="110000"/>
              </a:lnSpc>
              <a:spcBef>
                <a:spcPts val="0"/>
              </a:spcBef>
              <a:spcAft>
                <a:spcPts val="600"/>
              </a:spcAft>
              <a:buFont typeface="Lucida Grande"/>
              <a:buChar char="●"/>
              <a:defRPr sz="1600">
                <a:solidFill>
                  <a:schemeClr val="tx1"/>
                </a:solidFill>
              </a:defRPr>
            </a:lvl2pPr>
            <a:lvl3pPr marL="403225" indent="-166688">
              <a:lnSpc>
                <a:spcPct val="110000"/>
              </a:lnSpc>
              <a:spcBef>
                <a:spcPts val="0"/>
              </a:spcBef>
              <a:spcAft>
                <a:spcPts val="600"/>
              </a:spcAft>
              <a:buFont typeface="LucidaGrande" charset="0"/>
              <a:buChar char="–"/>
              <a:tabLst/>
              <a:defRPr sz="14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16" name="Picture Placeholder 23"/>
          <p:cNvSpPr>
            <a:spLocks noGrp="1"/>
          </p:cNvSpPr>
          <p:nvPr>
            <p:ph type="pic" sz="quarter" idx="17"/>
          </p:nvPr>
        </p:nvSpPr>
        <p:spPr>
          <a:xfrm>
            <a:off x="922830" y="1677800"/>
            <a:ext cx="2377440" cy="237744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8" name="Slide Number Placeholder 7"/>
          <p:cNvSpPr>
            <a:spLocks noGrp="1"/>
          </p:cNvSpPr>
          <p:nvPr>
            <p:ph type="sldNum" sz="quarter" idx="23"/>
          </p:nvPr>
        </p:nvSpPr>
        <p:spPr>
          <a:xfrm>
            <a:off x="0" y="4712613"/>
            <a:ext cx="682625" cy="430887"/>
          </a:xfrm>
        </p:spPr>
        <p:txBody>
          <a:bodyPr/>
          <a:lstStyle/>
          <a:p>
            <a:fld id="{19F1CE1B-BE30-3E41-B1A9-AC82325D02A8}" type="slidenum">
              <a:rPr lang="en-US" smtClean="0"/>
              <a:pPr/>
              <a:t>‹#›</a:t>
            </a:fld>
            <a:endParaRPr lang="en-US"/>
          </a:p>
        </p:txBody>
      </p:sp>
      <p:sp>
        <p:nvSpPr>
          <p:cNvPr id="12" name="Text Placeholder 3"/>
          <p:cNvSpPr>
            <a:spLocks noGrp="1"/>
          </p:cNvSpPr>
          <p:nvPr>
            <p:ph type="body" sz="quarter" idx="24"/>
          </p:nvPr>
        </p:nvSpPr>
        <p:spPr>
          <a:xfrm>
            <a:off x="390873" y="4055240"/>
            <a:ext cx="3435639" cy="430887"/>
          </a:xfrm>
        </p:spPr>
        <p:txBody>
          <a:bodyPr lIns="0" tIns="45720" rIns="0" bIns="0" anchor="t" anchorCtr="0">
            <a:spAutoFit/>
          </a:bodyPr>
          <a:lstStyle>
            <a:lvl1pPr algn="ctr">
              <a:lnSpc>
                <a:spcPct val="100000"/>
              </a:lnSpc>
              <a:spcBef>
                <a:spcPts val="0"/>
              </a:spcBef>
              <a:spcAft>
                <a:spcPts val="0"/>
              </a:spcAft>
              <a:defRPr sz="1200" b="1" spc="0"/>
            </a:lvl1pPr>
            <a:lvl2pPr marL="0" indent="0" algn="ctr">
              <a:lnSpc>
                <a:spcPct val="110000"/>
              </a:lnSpc>
              <a:spcBef>
                <a:spcPts val="0"/>
              </a:spcBef>
              <a:spcAft>
                <a:spcPts val="0"/>
              </a:spcAft>
              <a:buFont typeface="Lucida Grande"/>
              <a:buNone/>
              <a:defRPr sz="1200" strike="sngStrike">
                <a:solidFill>
                  <a:srgbClr val="D63700"/>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smtClean="0"/>
              <a:t>Click to edit Master text styles</a:t>
            </a:r>
          </a:p>
          <a:p>
            <a:pPr lvl="1"/>
            <a:r>
              <a:rPr lang="en-US" smtClean="0"/>
              <a:t>Second level</a:t>
            </a:r>
          </a:p>
        </p:txBody>
      </p:sp>
      <p:pic>
        <p:nvPicPr>
          <p:cNvPr id="11"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ic x1 (wide) + Bullets">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4024457" y="1629001"/>
            <a:ext cx="5119542" cy="2426239"/>
          </a:xfrm>
        </p:spPr>
        <p:txBody>
          <a:bodyPr lIns="274320" tIns="137160" rIns="365760" bIns="182880" anchor="ctr" anchorCtr="0">
            <a:noAutofit/>
          </a:bodyPr>
          <a:lstStyle>
            <a:lvl1pPr algn="l">
              <a:lnSpc>
                <a:spcPct val="100000"/>
              </a:lnSpc>
              <a:spcBef>
                <a:spcPts val="600"/>
              </a:spcBef>
              <a:spcAft>
                <a:spcPts val="600"/>
              </a:spcAft>
              <a:defRPr sz="1600" b="0" spc="0"/>
            </a:lvl1pPr>
            <a:lvl2pPr marL="230188" indent="-230188" algn="l">
              <a:lnSpc>
                <a:spcPct val="110000"/>
              </a:lnSpc>
              <a:spcBef>
                <a:spcPts val="0"/>
              </a:spcBef>
              <a:spcAft>
                <a:spcPts val="600"/>
              </a:spcAft>
              <a:buFont typeface="Lucida Grande"/>
              <a:buChar char="●"/>
              <a:defRPr sz="1600">
                <a:solidFill>
                  <a:schemeClr val="tx1"/>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dirty="0" smtClean="0"/>
              <a:t>Click to edit Master text styles</a:t>
            </a:r>
          </a:p>
          <a:p>
            <a:pPr lvl="1"/>
            <a:r>
              <a:rPr lang="en-US" dirty="0" smtClean="0"/>
              <a:t>Second level</a:t>
            </a:r>
          </a:p>
        </p:txBody>
      </p:sp>
      <p:sp>
        <p:nvSpPr>
          <p:cNvPr id="16" name="Picture Placeholder 23"/>
          <p:cNvSpPr>
            <a:spLocks noGrp="1"/>
          </p:cNvSpPr>
          <p:nvPr>
            <p:ph type="pic" sz="quarter" idx="17"/>
          </p:nvPr>
        </p:nvSpPr>
        <p:spPr>
          <a:xfrm>
            <a:off x="588818" y="1629001"/>
            <a:ext cx="3435639" cy="2426239"/>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8" name="Slide Number Placeholder 7"/>
          <p:cNvSpPr>
            <a:spLocks noGrp="1"/>
          </p:cNvSpPr>
          <p:nvPr>
            <p:ph type="sldNum" sz="quarter" idx="23"/>
          </p:nvPr>
        </p:nvSpPr>
        <p:spPr>
          <a:xfrm>
            <a:off x="0" y="4712613"/>
            <a:ext cx="682625" cy="430887"/>
          </a:xfrm>
        </p:spPr>
        <p:txBody>
          <a:bodyPr/>
          <a:lstStyle/>
          <a:p>
            <a:fld id="{19F1CE1B-BE30-3E41-B1A9-AC82325D02A8}" type="slidenum">
              <a:rPr lang="en-US" smtClean="0"/>
              <a:pPr/>
              <a:t>‹#›</a:t>
            </a:fld>
            <a:endParaRPr lang="en-US"/>
          </a:p>
        </p:txBody>
      </p:sp>
      <p:sp>
        <p:nvSpPr>
          <p:cNvPr id="12" name="Text Placeholder 3"/>
          <p:cNvSpPr>
            <a:spLocks noGrp="1"/>
          </p:cNvSpPr>
          <p:nvPr>
            <p:ph type="body" sz="quarter" idx="24"/>
          </p:nvPr>
        </p:nvSpPr>
        <p:spPr>
          <a:xfrm>
            <a:off x="588818" y="4055240"/>
            <a:ext cx="3435639" cy="430887"/>
          </a:xfrm>
        </p:spPr>
        <p:txBody>
          <a:bodyPr lIns="0" tIns="45720" rIns="0" bIns="0" anchor="t" anchorCtr="0">
            <a:spAutoFit/>
          </a:bodyPr>
          <a:lstStyle>
            <a:lvl1pPr algn="ctr">
              <a:lnSpc>
                <a:spcPct val="100000"/>
              </a:lnSpc>
              <a:spcBef>
                <a:spcPts val="0"/>
              </a:spcBef>
              <a:spcAft>
                <a:spcPts val="0"/>
              </a:spcAft>
              <a:defRPr sz="1200" b="1" spc="0"/>
            </a:lvl1pPr>
            <a:lvl2pPr marL="0" indent="0" algn="ctr">
              <a:lnSpc>
                <a:spcPct val="110000"/>
              </a:lnSpc>
              <a:spcBef>
                <a:spcPts val="0"/>
              </a:spcBef>
              <a:spcAft>
                <a:spcPts val="0"/>
              </a:spcAft>
              <a:buFont typeface="Lucida Grande"/>
              <a:buNone/>
              <a:defRPr sz="1200" strike="sngStrike">
                <a:solidFill>
                  <a:srgbClr val="D63700"/>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smtClean="0"/>
              <a:t>Click to edit Master text styles</a:t>
            </a:r>
          </a:p>
          <a:p>
            <a:pPr lvl="1"/>
            <a:r>
              <a:rPr lang="en-US" smtClean="0"/>
              <a:t>Second level</a:t>
            </a:r>
          </a:p>
        </p:txBody>
      </p:sp>
      <p:pic>
        <p:nvPicPr>
          <p:cNvPr id="11"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 x2">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16" name="Picture Placeholder 23"/>
          <p:cNvSpPr>
            <a:spLocks noGrp="1" noChangeAspect="1"/>
          </p:cNvSpPr>
          <p:nvPr>
            <p:ph type="pic" sz="quarter" idx="17"/>
          </p:nvPr>
        </p:nvSpPr>
        <p:spPr>
          <a:xfrm>
            <a:off x="1668497" y="1323440"/>
            <a:ext cx="2286000" cy="2286000"/>
          </a:xfrm>
        </p:spPr>
        <p:txBody>
          <a:bodyPr anchor="ctr"/>
          <a:lstStyle>
            <a:lvl1pPr algn="ctr">
              <a:defRPr>
                <a:solidFill>
                  <a:srgbClr val="FF0000"/>
                </a:solidFill>
              </a:defRPr>
            </a:lvl1pPr>
          </a:lstStyle>
          <a:p>
            <a:r>
              <a:rPr lang="en-US" smtClean="0"/>
              <a:t>Drag picture to placeholder or click icon to add</a:t>
            </a:r>
            <a:endParaRPr lang="en-US"/>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sp>
        <p:nvSpPr>
          <p:cNvPr id="19" name="Text Placeholder 4"/>
          <p:cNvSpPr>
            <a:spLocks noGrp="1"/>
          </p:cNvSpPr>
          <p:nvPr>
            <p:ph type="body" sz="quarter" idx="25"/>
          </p:nvPr>
        </p:nvSpPr>
        <p:spPr>
          <a:xfrm>
            <a:off x="1166090" y="3609440"/>
            <a:ext cx="3290815" cy="952258"/>
          </a:xfrm>
        </p:spPr>
        <p:txBody>
          <a:bodyPr lIns="91440" tIns="91440" rIns="91440">
            <a:no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D63700"/>
                </a:solidFill>
              </a:defRPr>
            </a:lvl4pPr>
            <a:lvl5pPr marL="517525" indent="-195263">
              <a:lnSpc>
                <a:spcPct val="100000"/>
              </a:lnSpc>
              <a:defRPr sz="900"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Text Placeholder 4"/>
          <p:cNvSpPr>
            <a:spLocks noGrp="1"/>
          </p:cNvSpPr>
          <p:nvPr>
            <p:ph type="body" sz="quarter" idx="26"/>
          </p:nvPr>
        </p:nvSpPr>
        <p:spPr>
          <a:xfrm>
            <a:off x="4677569" y="3609440"/>
            <a:ext cx="3288795" cy="952258"/>
          </a:xfrm>
        </p:spPr>
        <p:txBody>
          <a:bodyPr lIns="91440" tIns="91440" rIns="91440">
            <a:no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D63700"/>
                </a:solidFill>
              </a:defRPr>
            </a:lvl4pPr>
            <a:lvl5pPr marL="517525" indent="-195263">
              <a:lnSpc>
                <a:spcPct val="100000"/>
              </a:lnSpc>
              <a:defRPr sz="900" strike="sngStrike">
                <a:solidFill>
                  <a:srgbClr val="D637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0"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
        <p:nvSpPr>
          <p:cNvPr id="11" name="Picture Placeholder 23"/>
          <p:cNvSpPr>
            <a:spLocks noGrp="1" noChangeAspect="1"/>
          </p:cNvSpPr>
          <p:nvPr>
            <p:ph type="pic" sz="quarter" idx="27"/>
          </p:nvPr>
        </p:nvSpPr>
        <p:spPr>
          <a:xfrm>
            <a:off x="5178966" y="1323440"/>
            <a:ext cx="2286000" cy="2286000"/>
          </a:xfrm>
        </p:spPr>
        <p:txBody>
          <a:bodyPr anchor="ctr"/>
          <a:lstStyle>
            <a:lvl1pPr algn="ctr">
              <a:defRPr>
                <a:solidFill>
                  <a:srgbClr val="FF0000"/>
                </a:solidFill>
              </a:defRPr>
            </a:lvl1pPr>
          </a:lstStyle>
          <a:p>
            <a:r>
              <a:rPr lang="en-US" smtClean="0"/>
              <a:t>Drag picture to placeholder or click icon to add</a:t>
            </a:r>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ic x3">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one line only</a:t>
            </a:r>
            <a:endParaRPr lang="en-US" dirty="0"/>
          </a:p>
        </p:txBody>
      </p:sp>
      <p:sp>
        <p:nvSpPr>
          <p:cNvPr id="24" name="Picture Placeholder 23"/>
          <p:cNvSpPr>
            <a:spLocks noGrp="1"/>
          </p:cNvSpPr>
          <p:nvPr>
            <p:ph type="pic" sz="quarter" idx="17"/>
          </p:nvPr>
        </p:nvSpPr>
        <p:spPr>
          <a:xfrm>
            <a:off x="1455729"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8" name="Slide Number Placeholder 7"/>
          <p:cNvSpPr>
            <a:spLocks noGrp="1"/>
          </p:cNvSpPr>
          <p:nvPr>
            <p:ph type="sldNum" sz="quarter" idx="24"/>
          </p:nvPr>
        </p:nvSpPr>
        <p:spPr/>
        <p:txBody>
          <a:bodyPr/>
          <a:lstStyle/>
          <a:p>
            <a:fld id="{19F1CE1B-BE30-3E41-B1A9-AC82325D02A8}" type="slidenum">
              <a:rPr lang="en-US" smtClean="0"/>
              <a:pPr/>
              <a:t>‹#›</a:t>
            </a:fld>
            <a:endParaRPr lang="en-US"/>
          </a:p>
        </p:txBody>
      </p:sp>
      <p:sp>
        <p:nvSpPr>
          <p:cNvPr id="28" name="Text Placeholder 4"/>
          <p:cNvSpPr>
            <a:spLocks noGrp="1"/>
          </p:cNvSpPr>
          <p:nvPr>
            <p:ph type="body" sz="quarter" idx="25"/>
          </p:nvPr>
        </p:nvSpPr>
        <p:spPr>
          <a:xfrm>
            <a:off x="1326656"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9" name="Text Placeholder 4"/>
          <p:cNvSpPr>
            <a:spLocks noGrp="1"/>
          </p:cNvSpPr>
          <p:nvPr>
            <p:ph type="body" sz="quarter" idx="26"/>
          </p:nvPr>
        </p:nvSpPr>
        <p:spPr>
          <a:xfrm>
            <a:off x="3559077"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Text Placeholder 4"/>
          <p:cNvSpPr>
            <a:spLocks noGrp="1"/>
          </p:cNvSpPr>
          <p:nvPr>
            <p:ph type="body" sz="quarter" idx="27"/>
          </p:nvPr>
        </p:nvSpPr>
        <p:spPr>
          <a:xfrm>
            <a:off x="5787435"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7"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4" name="Picture Placeholder 23"/>
          <p:cNvSpPr>
            <a:spLocks noGrp="1"/>
          </p:cNvSpPr>
          <p:nvPr>
            <p:ph type="pic" sz="quarter" idx="29"/>
          </p:nvPr>
        </p:nvSpPr>
        <p:spPr>
          <a:xfrm>
            <a:off x="3694798"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8" name="Picture Placeholder 23"/>
          <p:cNvSpPr>
            <a:spLocks noGrp="1"/>
          </p:cNvSpPr>
          <p:nvPr>
            <p:ph type="pic" sz="quarter" idx="31"/>
          </p:nvPr>
        </p:nvSpPr>
        <p:spPr>
          <a:xfrm>
            <a:off x="5916507"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ic x4">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one line only</a:t>
            </a:r>
            <a:endParaRPr lang="en-US" dirty="0"/>
          </a:p>
        </p:txBody>
      </p:sp>
      <p:sp>
        <p:nvSpPr>
          <p:cNvPr id="24" name="Picture Placeholder 23"/>
          <p:cNvSpPr>
            <a:spLocks noGrp="1"/>
          </p:cNvSpPr>
          <p:nvPr>
            <p:ph type="pic" sz="quarter" idx="17"/>
          </p:nvPr>
        </p:nvSpPr>
        <p:spPr>
          <a:xfrm>
            <a:off x="391428"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8" name="Slide Number Placeholder 7"/>
          <p:cNvSpPr>
            <a:spLocks noGrp="1"/>
          </p:cNvSpPr>
          <p:nvPr>
            <p:ph type="sldNum" sz="quarter" idx="24"/>
          </p:nvPr>
        </p:nvSpPr>
        <p:spPr/>
        <p:txBody>
          <a:bodyPr/>
          <a:lstStyle/>
          <a:p>
            <a:fld id="{19F1CE1B-BE30-3E41-B1A9-AC82325D02A8}" type="slidenum">
              <a:rPr lang="en-US" smtClean="0"/>
              <a:pPr/>
              <a:t>‹#›</a:t>
            </a:fld>
            <a:endParaRPr lang="en-US"/>
          </a:p>
        </p:txBody>
      </p:sp>
      <p:sp>
        <p:nvSpPr>
          <p:cNvPr id="28" name="Text Placeholder 4"/>
          <p:cNvSpPr>
            <a:spLocks noGrp="1"/>
          </p:cNvSpPr>
          <p:nvPr>
            <p:ph type="body" sz="quarter" idx="25"/>
          </p:nvPr>
        </p:nvSpPr>
        <p:spPr>
          <a:xfrm>
            <a:off x="262355"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9" name="Text Placeholder 4"/>
          <p:cNvSpPr>
            <a:spLocks noGrp="1"/>
          </p:cNvSpPr>
          <p:nvPr>
            <p:ph type="body" sz="quarter" idx="26"/>
          </p:nvPr>
        </p:nvSpPr>
        <p:spPr>
          <a:xfrm>
            <a:off x="2494776"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Text Placeholder 4"/>
          <p:cNvSpPr>
            <a:spLocks noGrp="1"/>
          </p:cNvSpPr>
          <p:nvPr>
            <p:ph type="body" sz="quarter" idx="27"/>
          </p:nvPr>
        </p:nvSpPr>
        <p:spPr>
          <a:xfrm>
            <a:off x="4723134"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1" name="Text Placeholder 4"/>
          <p:cNvSpPr>
            <a:spLocks noGrp="1"/>
          </p:cNvSpPr>
          <p:nvPr>
            <p:ph type="body" sz="quarter" idx="28"/>
          </p:nvPr>
        </p:nvSpPr>
        <p:spPr>
          <a:xfrm>
            <a:off x="6962203" y="2985534"/>
            <a:ext cx="1920240" cy="1508105"/>
          </a:xfrm>
        </p:spPr>
        <p:txBody>
          <a:bodyPr lIns="91440" tIns="137160" rIns="91440">
            <a:spAutoFit/>
          </a:bodyPr>
          <a:lstStyle>
            <a:lvl1pPr algn="ctr">
              <a:lnSpc>
                <a:spcPct val="100000"/>
              </a:lnSpc>
              <a:defRPr sz="1200"/>
            </a:lvl1pPr>
            <a:lvl2pPr algn="ctr">
              <a:lnSpc>
                <a:spcPct val="100000"/>
              </a:lnSpc>
              <a:defRPr sz="1200"/>
            </a:lvl2pPr>
            <a:lvl3pPr marL="117475" indent="-117475" defTabSz="627063">
              <a:lnSpc>
                <a:spcPct val="100000"/>
              </a:lnSpc>
              <a:defRPr sz="1050"/>
            </a:lvl3pPr>
            <a:lvl4pPr marL="287338" indent="-123825">
              <a:lnSpc>
                <a:spcPct val="100000"/>
              </a:lnSpc>
              <a:tabLst>
                <a:tab pos="290513" algn="l"/>
              </a:tabLst>
              <a:defRPr sz="1050" strike="sngStrike">
                <a:solidFill>
                  <a:srgbClr val="FF0000"/>
                </a:solidFill>
              </a:defRPr>
            </a:lvl4pPr>
            <a:lvl5pPr marL="517525" indent="-195263">
              <a:lnSpc>
                <a:spcPct val="100000"/>
              </a:lnSpc>
              <a:defRPr sz="900" strike="sngStrike">
                <a:solidFill>
                  <a:srgbClr val="FF0000"/>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17"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4" name="Picture Placeholder 23"/>
          <p:cNvSpPr>
            <a:spLocks noGrp="1"/>
          </p:cNvSpPr>
          <p:nvPr>
            <p:ph type="pic" sz="quarter" idx="29"/>
          </p:nvPr>
        </p:nvSpPr>
        <p:spPr>
          <a:xfrm>
            <a:off x="2630497"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5" name="Picture Placeholder 23"/>
          <p:cNvSpPr>
            <a:spLocks noGrp="1"/>
          </p:cNvSpPr>
          <p:nvPr>
            <p:ph type="pic" sz="quarter" idx="30"/>
          </p:nvPr>
        </p:nvSpPr>
        <p:spPr>
          <a:xfrm>
            <a:off x="7088201"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8" name="Picture Placeholder 23"/>
          <p:cNvSpPr>
            <a:spLocks noGrp="1"/>
          </p:cNvSpPr>
          <p:nvPr>
            <p:ph type="pic" sz="quarter" idx="31"/>
          </p:nvPr>
        </p:nvSpPr>
        <p:spPr>
          <a:xfrm>
            <a:off x="4852206" y="1323440"/>
            <a:ext cx="1662094" cy="1662094"/>
          </a:xfrm>
        </p:spPr>
        <p:txBody>
          <a:bodyPr anchor="ctr">
            <a:normAutofit/>
          </a:bodyPr>
          <a:lstStyle>
            <a:lvl1pPr algn="ctr">
              <a:lnSpc>
                <a:spcPct val="100000"/>
              </a:lnSpc>
              <a:defRPr sz="1100">
                <a:solidFill>
                  <a:srgbClr val="FF0000"/>
                </a:solidFill>
              </a:defRPr>
            </a:lvl1pPr>
          </a:lstStyle>
          <a:p>
            <a:r>
              <a:rPr lang="en-US" dirty="0" smtClean="0"/>
              <a:t>Drag picture to placeholder or click icon to add</a:t>
            </a:r>
            <a:endParaRPr lang="en-US" dirty="0"/>
          </a:p>
        </p:txBody>
      </p:sp>
      <p:sp>
        <p:nvSpPr>
          <p:cNvPr id="19"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DAG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solidFill>
                  <a:schemeClr val="bg1"/>
                </a:solidFill>
              </a:defRPr>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8" name="Shape 12"/>
          <p:cNvPicPr preferRelativeResize="0"/>
          <p:nvPr userDrawn="1"/>
        </p:nvPicPr>
        <p:blipFill rotWithShape="1">
          <a:blip r:embed="rId2" cstate="screen">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pic>
        <p:nvPicPr>
          <p:cNvPr id="9" name="Shape 22"/>
          <p:cNvPicPr preferRelativeResize="0"/>
          <p:nvPr userDrawn="1"/>
        </p:nvPicPr>
        <p:blipFill>
          <a:blip r:embed="rId3" cstate="screen">
            <a:alphaModFix/>
            <a:extLst>
              <a:ext uri="{28A0092B-C50C-407E-A947-70E740481C1C}">
                <a14:useLocalDpi xmlns:a14="http://schemas.microsoft.com/office/drawing/2010/main"/>
              </a:ext>
            </a:extLst>
          </a:blip>
          <a:stretch>
            <a:fillRect/>
          </a:stretch>
        </p:blipFill>
        <p:spPr>
          <a:xfrm>
            <a:off x="228600" y="228600"/>
            <a:ext cx="1245424" cy="427049"/>
          </a:xfrm>
          <a:prstGeom prst="rect">
            <a:avLst/>
          </a:prstGeom>
          <a:noFill/>
          <a:ln>
            <a:noFill/>
          </a:ln>
        </p:spPr>
      </p:pic>
    </p:spTree>
    <p:extLst>
      <p:ext uri="{BB962C8B-B14F-4D97-AF65-F5344CB8AC3E}">
        <p14:creationId xmlns:p14="http://schemas.microsoft.com/office/powerpoint/2010/main" val="32382955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ic x5">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one line only</a:t>
            </a:r>
            <a:endParaRPr lang="en-US" dirty="0"/>
          </a:p>
        </p:txBody>
      </p:sp>
      <p:sp>
        <p:nvSpPr>
          <p:cNvPr id="24" name="Picture Placeholder 23"/>
          <p:cNvSpPr>
            <a:spLocks noGrp="1"/>
          </p:cNvSpPr>
          <p:nvPr>
            <p:ph type="pic" sz="quarter" idx="17" hasCustomPrompt="1"/>
          </p:nvPr>
        </p:nvSpPr>
        <p:spPr>
          <a:xfrm>
            <a:off x="415404"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8" name="Slide Number Placeholder 7"/>
          <p:cNvSpPr>
            <a:spLocks noGrp="1"/>
          </p:cNvSpPr>
          <p:nvPr>
            <p:ph type="sldNum" sz="quarter" idx="24"/>
          </p:nvPr>
        </p:nvSpPr>
        <p:spPr/>
        <p:txBody>
          <a:bodyPr/>
          <a:lstStyle/>
          <a:p>
            <a:fld id="{19F1CE1B-BE30-3E41-B1A9-AC82325D02A8}" type="slidenum">
              <a:rPr lang="en-US" smtClean="0"/>
              <a:pPr/>
              <a:t>‹#›</a:t>
            </a:fld>
            <a:endParaRPr lang="en-US"/>
          </a:p>
        </p:txBody>
      </p:sp>
      <p:sp>
        <p:nvSpPr>
          <p:cNvPr id="28" name="Text Placeholder 4"/>
          <p:cNvSpPr>
            <a:spLocks noGrp="1"/>
          </p:cNvSpPr>
          <p:nvPr>
            <p:ph type="body" sz="quarter" idx="25" hasCustomPrompt="1"/>
          </p:nvPr>
        </p:nvSpPr>
        <p:spPr>
          <a:xfrm>
            <a:off x="163443"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9" name="Text Placeholder 4"/>
          <p:cNvSpPr>
            <a:spLocks noGrp="1"/>
          </p:cNvSpPr>
          <p:nvPr>
            <p:ph type="body" sz="quarter" idx="26" hasCustomPrompt="1"/>
          </p:nvPr>
        </p:nvSpPr>
        <p:spPr>
          <a:xfrm>
            <a:off x="1929878"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0" name="Text Placeholder 4"/>
          <p:cNvSpPr>
            <a:spLocks noGrp="1"/>
          </p:cNvSpPr>
          <p:nvPr>
            <p:ph type="body" sz="quarter" idx="27" hasCustomPrompt="1"/>
          </p:nvPr>
        </p:nvSpPr>
        <p:spPr>
          <a:xfrm>
            <a:off x="3696411"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1" name="Text Placeholder 4"/>
          <p:cNvSpPr>
            <a:spLocks noGrp="1"/>
          </p:cNvSpPr>
          <p:nvPr>
            <p:ph type="body" sz="quarter" idx="28" hasCustomPrompt="1"/>
          </p:nvPr>
        </p:nvSpPr>
        <p:spPr>
          <a:xfrm>
            <a:off x="5462846"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7"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4" name="Picture Placeholder 23"/>
          <p:cNvSpPr>
            <a:spLocks noGrp="1"/>
          </p:cNvSpPr>
          <p:nvPr>
            <p:ph type="pic" sz="quarter" idx="29" hasCustomPrompt="1"/>
          </p:nvPr>
        </p:nvSpPr>
        <p:spPr>
          <a:xfrm>
            <a:off x="2181839"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15" name="Picture Placeholder 23"/>
          <p:cNvSpPr>
            <a:spLocks noGrp="1"/>
          </p:cNvSpPr>
          <p:nvPr>
            <p:ph type="pic" sz="quarter" idx="30" hasCustomPrompt="1"/>
          </p:nvPr>
        </p:nvSpPr>
        <p:spPr>
          <a:xfrm>
            <a:off x="3948372"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18" name="Picture Placeholder 23"/>
          <p:cNvSpPr>
            <a:spLocks noGrp="1"/>
          </p:cNvSpPr>
          <p:nvPr>
            <p:ph type="pic" sz="quarter" idx="31" hasCustomPrompt="1"/>
          </p:nvPr>
        </p:nvSpPr>
        <p:spPr>
          <a:xfrm>
            <a:off x="5714905"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19" name="Text Placeholder 4"/>
          <p:cNvSpPr>
            <a:spLocks noGrp="1"/>
          </p:cNvSpPr>
          <p:nvPr>
            <p:ph type="body" sz="quarter" idx="32" hasCustomPrompt="1"/>
          </p:nvPr>
        </p:nvSpPr>
        <p:spPr>
          <a:xfrm>
            <a:off x="7229379" y="2910902"/>
            <a:ext cx="1766533" cy="952258"/>
          </a:xfrm>
        </p:spPr>
        <p:txBody>
          <a:bodyPr lIns="45720" tIns="91440" rIns="45720">
            <a:noAutofit/>
          </a:bodyPr>
          <a:lstStyle>
            <a:lvl1pPr algn="ctr">
              <a:lnSpc>
                <a:spcPct val="100000"/>
              </a:lnSpc>
              <a:defRPr sz="1200" kern="600" baseline="0"/>
            </a:lvl1pPr>
            <a:lvl2pPr algn="ctr">
              <a:lnSpc>
                <a:spcPct val="100000"/>
              </a:lnSpc>
              <a:defRPr sz="1050" kern="600" baseline="0"/>
            </a:lvl2pPr>
            <a:lvl3pPr marL="117475" indent="-117475" defTabSz="627063">
              <a:lnSpc>
                <a:spcPct val="100000"/>
              </a:lnSpc>
              <a:defRPr sz="1050" kern="600" baseline="0"/>
            </a:lvl3pPr>
            <a:lvl4pPr marL="287338" indent="-123825">
              <a:lnSpc>
                <a:spcPct val="100000"/>
              </a:lnSpc>
              <a:tabLst>
                <a:tab pos="290513" algn="l"/>
              </a:tabLst>
              <a:defRPr sz="1050" strike="sngStrike" kern="600" baseline="0">
                <a:solidFill>
                  <a:srgbClr val="FF0000"/>
                </a:solidFill>
              </a:defRPr>
            </a:lvl4pPr>
            <a:lvl5pPr marL="517525" indent="-195263">
              <a:lnSpc>
                <a:spcPct val="100000"/>
              </a:lnSpc>
              <a:defRPr sz="900" strike="sngStrike" kern="600" baseline="0">
                <a:solidFill>
                  <a:srgbClr val="FF0000"/>
                </a:solidFill>
              </a:defRPr>
            </a:lvl5pPr>
          </a:lstStyle>
          <a:p>
            <a:pPr lvl="0"/>
            <a:r>
              <a:rPr lang="en-US" dirty="0" smtClean="0"/>
              <a:t>Click to edit </a:t>
            </a:r>
            <a:br>
              <a:rPr lang="en-US" dirty="0" smtClean="0"/>
            </a:br>
            <a:r>
              <a:rPr lang="en-US" dirty="0" smtClean="0"/>
              <a:t>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Picture Placeholder 23"/>
          <p:cNvSpPr>
            <a:spLocks noGrp="1"/>
          </p:cNvSpPr>
          <p:nvPr>
            <p:ph type="pic" sz="quarter" idx="33" hasCustomPrompt="1"/>
          </p:nvPr>
        </p:nvSpPr>
        <p:spPr>
          <a:xfrm>
            <a:off x="7481340" y="1512486"/>
            <a:ext cx="1262610" cy="1253858"/>
          </a:xfrm>
        </p:spPr>
        <p:txBody>
          <a:bodyPr lIns="91440" rIns="91440" anchor="ctr">
            <a:normAutofit/>
          </a:bodyPr>
          <a:lstStyle>
            <a:lvl1pPr algn="ctr">
              <a:lnSpc>
                <a:spcPct val="100000"/>
              </a:lnSpc>
              <a:defRPr sz="1000">
                <a:solidFill>
                  <a:srgbClr val="FF0000"/>
                </a:solidFill>
              </a:defRPr>
            </a:lvl1pPr>
          </a:lstStyle>
          <a:p>
            <a:r>
              <a:rPr lang="en-US" dirty="0" smtClean="0"/>
              <a:t>Drag picture to placeholder or </a:t>
            </a:r>
            <a:br>
              <a:rPr lang="en-US" dirty="0" smtClean="0"/>
            </a:br>
            <a:r>
              <a:rPr lang="en-US" dirty="0" smtClean="0"/>
              <a:t>click icon to add</a:t>
            </a:r>
            <a:endParaRPr lang="en-US" dirty="0"/>
          </a:p>
        </p:txBody>
      </p:sp>
      <p:sp>
        <p:nvSpPr>
          <p:cNvPr id="21"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ody + Pic-in-a-Box Amber">
    <p:spTree>
      <p:nvGrpSpPr>
        <p:cNvPr id="1" name=""/>
        <p:cNvGrpSpPr/>
        <p:nvPr/>
      </p:nvGrpSpPr>
      <p:grpSpPr>
        <a:xfrm>
          <a:off x="0" y="0"/>
          <a:ext cx="0" cy="0"/>
          <a:chOff x="0" y="0"/>
          <a:chExt cx="0" cy="0"/>
        </a:xfrm>
      </p:grpSpPr>
      <p:sp>
        <p:nvSpPr>
          <p:cNvPr id="3" name="Rectangle 2"/>
          <p:cNvSpPr/>
          <p:nvPr userDrawn="1"/>
        </p:nvSpPr>
        <p:spPr>
          <a:xfrm>
            <a:off x="0" y="0"/>
            <a:ext cx="2763976" cy="514350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AD1A"/>
              </a:solidFill>
            </a:endParaRPr>
          </a:p>
        </p:txBody>
      </p:sp>
      <p:sp>
        <p:nvSpPr>
          <p:cNvPr id="2" name="Title 1"/>
          <p:cNvSpPr>
            <a:spLocks noGrp="1"/>
          </p:cNvSpPr>
          <p:nvPr>
            <p:ph type="ctrTitle" hasCustomPrompt="1"/>
          </p:nvPr>
        </p:nvSpPr>
        <p:spPr>
          <a:xfrm>
            <a:off x="2763976" y="0"/>
            <a:ext cx="6380023" cy="1237262"/>
          </a:xfrm>
        </p:spPr>
        <p:txBody>
          <a:bodyPr wrap="square" lIns="365760" tIns="457200" rIns="274320" bIns="0" anchor="t" anchorCtr="0">
            <a:spAutoFit/>
          </a:bodyPr>
          <a:lstStyle>
            <a:lvl1pPr algn="l">
              <a:lnSpc>
                <a:spcPct val="90000"/>
              </a:lnSpc>
              <a:defRPr sz="28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2763976" y="1237262"/>
            <a:ext cx="6380023" cy="3906238"/>
          </a:xfrm>
        </p:spPr>
        <p:txBody>
          <a:bodyPr lIns="365760" tIns="274320" rIns="274320" bIns="274320" anchor="t">
            <a:noAutofit/>
          </a:bodyPr>
          <a:lstStyle>
            <a:lvl1pPr algn="l">
              <a:lnSpc>
                <a:spcPct val="100000"/>
              </a:lnSpc>
              <a:spcBef>
                <a:spcPts val="600"/>
              </a:spcBef>
              <a:spcAft>
                <a:spcPts val="600"/>
              </a:spcAft>
              <a:defRPr sz="1800"/>
            </a:lvl1pPr>
            <a:lvl2pPr marL="285750" indent="-285750" algn="l">
              <a:lnSpc>
                <a:spcPct val="100000"/>
              </a:lnSpc>
              <a:spcBef>
                <a:spcPts val="0"/>
              </a:spcBef>
              <a:spcAft>
                <a:spcPts val="600"/>
              </a:spcAft>
              <a:buFont typeface="Lucida Grande"/>
              <a:buChar char="●"/>
              <a:defRPr b="0"/>
            </a:lvl2pPr>
            <a:lvl3pPr marL="571500" indent="-285750" algn="l">
              <a:lnSpc>
                <a:spcPct val="100000"/>
              </a:lnSpc>
              <a:spcBef>
                <a:spcPts val="0"/>
              </a:spcBef>
              <a:spcAft>
                <a:spcPts val="600"/>
              </a:spcAft>
              <a:tabLst/>
              <a:defRPr/>
            </a:lvl3pPr>
            <a:lvl4pPr marL="0" indent="0" algn="l">
              <a:lnSpc>
                <a:spcPct val="100000"/>
              </a:lnSpc>
              <a:spcBef>
                <a:spcPts val="2400"/>
              </a:spcBef>
              <a:spcAft>
                <a:spcPts val="600"/>
              </a:spcAft>
              <a:buNone/>
              <a:defRPr sz="1200" strike="sngStrike" cap="all">
                <a:solidFill>
                  <a:srgbClr val="D63700"/>
                </a:solidFill>
              </a:defRPr>
            </a:lvl4pPr>
            <a:lvl5pPr algn="l">
              <a:lnSpc>
                <a:spcPct val="100000"/>
              </a:lnSpc>
              <a:spcBef>
                <a:spcPts val="0"/>
              </a:spcBef>
              <a:spcAft>
                <a:spcPts val="600"/>
              </a:spcAft>
              <a:defRPr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10"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2" name="Text Placeholder 4"/>
          <p:cNvSpPr>
            <a:spLocks noGrp="1"/>
          </p:cNvSpPr>
          <p:nvPr>
            <p:ph type="body" sz="quarter" idx="23"/>
          </p:nvPr>
        </p:nvSpPr>
        <p:spPr>
          <a:xfrm>
            <a:off x="0" y="2999341"/>
            <a:ext cx="2763976" cy="805354"/>
          </a:xfrm>
        </p:spPr>
        <p:txBody>
          <a:bodyPr lIns="182880" tIns="182880" rIns="182880">
            <a:noAutofit/>
          </a:bodyPr>
          <a:lstStyle>
            <a:lvl1pPr algn="ctr">
              <a:lnSpc>
                <a:spcPct val="100000"/>
              </a:lnSpc>
              <a:defRPr sz="1400"/>
            </a:lvl1pPr>
            <a:lvl2pPr algn="ctr">
              <a:lnSpc>
                <a:spcPct val="100000"/>
              </a:lnSpc>
              <a:defRPr sz="1400"/>
            </a:lvl2pPr>
            <a:lvl3pPr marL="0" indent="0" algn="ctr">
              <a:lnSpc>
                <a:spcPct val="100000"/>
              </a:lnSpc>
              <a:spcBef>
                <a:spcPts val="2400"/>
              </a:spcBef>
              <a:buNone/>
              <a:defRPr sz="1050" strike="sngStrike">
                <a:solidFill>
                  <a:srgbClr val="D63700"/>
                </a:solidFill>
              </a:defRPr>
            </a:lvl3pPr>
            <a:lvl4pPr marL="0" indent="0" algn="ctr">
              <a:lnSpc>
                <a:spcPct val="100000"/>
              </a:lnSpc>
              <a:buNone/>
              <a:defRPr sz="1050" strike="sngStrike">
                <a:solidFill>
                  <a:srgbClr val="D63700"/>
                </a:solidFill>
              </a:defRPr>
            </a:lvl4pPr>
            <a:lvl5pPr marL="0" indent="0" algn="ctr">
              <a:lnSpc>
                <a:spcPct val="100000"/>
              </a:lnSpc>
              <a:buNone/>
              <a:defRPr sz="900" strike="sngStrike">
                <a:solidFill>
                  <a:srgbClr val="D637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Picture Placeholder 23"/>
          <p:cNvSpPr>
            <a:spLocks noGrp="1"/>
          </p:cNvSpPr>
          <p:nvPr>
            <p:ph type="pic" sz="quarter" idx="17"/>
          </p:nvPr>
        </p:nvSpPr>
        <p:spPr>
          <a:xfrm>
            <a:off x="557820" y="1351005"/>
            <a:ext cx="1648336" cy="1648336"/>
          </a:xfrm>
        </p:spPr>
        <p:txBody>
          <a:bodyPr anchor="ctr">
            <a:normAutofit/>
          </a:bodyPr>
          <a:lstStyle>
            <a:lvl1pPr algn="ctr">
              <a:defRPr sz="1050">
                <a:solidFill>
                  <a:srgbClr val="FF0000"/>
                </a:solidFill>
              </a:defRPr>
            </a:lvl1pPr>
          </a:lstStyle>
          <a:p>
            <a:r>
              <a:rPr lang="en-US" smtClean="0"/>
              <a:t>Drag picture to placeholder or click icon to add</a:t>
            </a:r>
            <a:endParaRPr lang="en-US"/>
          </a:p>
        </p:txBody>
      </p:sp>
    </p:spTree>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ustomer Success OLD">
    <p:spTree>
      <p:nvGrpSpPr>
        <p:cNvPr id="1" name=""/>
        <p:cNvGrpSpPr/>
        <p:nvPr/>
      </p:nvGrpSpPr>
      <p:grpSpPr>
        <a:xfrm>
          <a:off x="0" y="0"/>
          <a:ext cx="0" cy="0"/>
          <a:chOff x="0" y="0"/>
          <a:chExt cx="0" cy="0"/>
        </a:xfrm>
      </p:grpSpPr>
      <p:sp>
        <p:nvSpPr>
          <p:cNvPr id="17" name="Rectangle 16"/>
          <p:cNvSpPr/>
          <p:nvPr userDrawn="1"/>
        </p:nvSpPr>
        <p:spPr>
          <a:xfrm>
            <a:off x="1172307" y="1272714"/>
            <a:ext cx="3077310" cy="3077310"/>
          </a:xfrm>
          <a:prstGeom prst="rect">
            <a:avLst/>
          </a:prstGeom>
          <a:solidFill>
            <a:srgbClr val="EEEEE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1" name="Picture Placeholder 23"/>
          <p:cNvSpPr>
            <a:spLocks noGrp="1"/>
          </p:cNvSpPr>
          <p:nvPr>
            <p:ph type="pic" sz="quarter" idx="24"/>
          </p:nvPr>
        </p:nvSpPr>
        <p:spPr>
          <a:xfrm>
            <a:off x="1871236" y="1346795"/>
            <a:ext cx="1679453" cy="664307"/>
          </a:xfrm>
        </p:spPr>
        <p:txBody>
          <a:bodyPr lIns="91440" rIns="91440" anchor="ctr">
            <a:normAutofit/>
          </a:bodyPr>
          <a:lstStyle>
            <a:lvl1pPr algn="ctr">
              <a:defRPr sz="1050">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0" y="0"/>
            <a:ext cx="9144000" cy="661720"/>
          </a:xfrm>
        </p:spPr>
        <p:txBody>
          <a:bodyPr lIns="274320" tIns="320040" rIns="27432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4" name="Text Placeholder 3"/>
          <p:cNvSpPr>
            <a:spLocks noGrp="1"/>
          </p:cNvSpPr>
          <p:nvPr>
            <p:ph type="body" sz="quarter" idx="13"/>
          </p:nvPr>
        </p:nvSpPr>
        <p:spPr>
          <a:xfrm>
            <a:off x="4249618" y="1331586"/>
            <a:ext cx="4894382" cy="2941914"/>
          </a:xfrm>
        </p:spPr>
        <p:txBody>
          <a:bodyPr lIns="274320" tIns="137160" rIns="457200" bIns="182880" anchor="ctr" anchorCtr="0">
            <a:normAutofit/>
          </a:bodyPr>
          <a:lstStyle>
            <a:lvl1pPr algn="l">
              <a:lnSpc>
                <a:spcPct val="120000"/>
              </a:lnSpc>
              <a:spcBef>
                <a:spcPts val="0"/>
              </a:spcBef>
              <a:spcAft>
                <a:spcPts val="1200"/>
              </a:spcAft>
              <a:defRPr sz="1400" b="0" spc="0"/>
            </a:lvl1pPr>
            <a:lvl2pPr marL="0" indent="0" algn="l">
              <a:lnSpc>
                <a:spcPct val="100000"/>
              </a:lnSpc>
              <a:spcBef>
                <a:spcPts val="0"/>
              </a:spcBef>
              <a:spcAft>
                <a:spcPts val="300"/>
              </a:spcAft>
              <a:buFont typeface="Lucida Grande"/>
              <a:buNone/>
              <a:defRPr sz="1200" b="1" baseline="0">
                <a:solidFill>
                  <a:schemeClr val="tx1"/>
                </a:solidFill>
              </a:defRPr>
            </a:lvl2pPr>
            <a:lvl3pPr marL="0" indent="0" algn="l">
              <a:lnSpc>
                <a:spcPct val="100000"/>
              </a:lnSpc>
              <a:spcBef>
                <a:spcPts val="0"/>
              </a:spcBef>
              <a:spcAft>
                <a:spcPts val="300"/>
              </a:spcAft>
              <a:buNone/>
              <a:defRPr sz="1050" cap="all"/>
            </a:lvl3pPr>
            <a:lvl4pPr marL="0" indent="0" algn="l">
              <a:lnSpc>
                <a:spcPct val="100000"/>
              </a:lnSpc>
              <a:spcBef>
                <a:spcPts val="0"/>
              </a:spcBef>
              <a:spcAft>
                <a:spcPts val="300"/>
              </a:spcAft>
              <a:buNone/>
              <a:defRPr sz="1100"/>
            </a:lvl4pPr>
            <a:lvl5pPr>
              <a:lnSpc>
                <a:spcPct val="90000"/>
              </a:lnSpc>
              <a:spcBef>
                <a:spcPts val="0"/>
              </a:spcBef>
              <a:spcAft>
                <a:spcPts val="1200"/>
              </a:spcAf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15" name="Text Placeholder 3"/>
          <p:cNvSpPr>
            <a:spLocks noGrp="1"/>
          </p:cNvSpPr>
          <p:nvPr>
            <p:ph type="body" sz="quarter" idx="19" hasCustomPrompt="1"/>
          </p:nvPr>
        </p:nvSpPr>
        <p:spPr>
          <a:xfrm>
            <a:off x="1172307" y="3747024"/>
            <a:ext cx="3074272" cy="603000"/>
          </a:xfrm>
        </p:spPr>
        <p:txBody>
          <a:bodyPr lIns="91440" tIns="45720" rIns="91440" bIns="91440" anchor="ctr" anchorCtr="0">
            <a:normAutofit/>
          </a:bodyPr>
          <a:lstStyle>
            <a:lvl1pPr algn="ctr">
              <a:lnSpc>
                <a:spcPct val="100000"/>
              </a:lnSpc>
              <a:spcBef>
                <a:spcPts val="0"/>
              </a:spcBef>
              <a:spcAft>
                <a:spcPts val="600"/>
              </a:spcAft>
              <a:defRPr sz="1400" b="1" spc="0"/>
            </a:lvl1pPr>
            <a:lvl2pPr algn="ctr">
              <a:lnSpc>
                <a:spcPct val="110000"/>
              </a:lnSpc>
              <a:spcBef>
                <a:spcPts val="0"/>
              </a:spcBef>
              <a:spcAft>
                <a:spcPts val="600"/>
              </a:spcAft>
              <a:defRPr sz="1400">
                <a:solidFill>
                  <a:schemeClr val="tx1"/>
                </a:solidFill>
              </a:defRPr>
            </a:lvl2pPr>
            <a:lvl3pPr marL="174625" indent="-174625">
              <a:lnSpc>
                <a:spcPct val="110000"/>
              </a:lnSpc>
              <a:spcBef>
                <a:spcPts val="0"/>
              </a:spcBef>
              <a:spcAft>
                <a:spcPts val="600"/>
              </a:spcAft>
              <a:defRPr sz="1100"/>
            </a:lvl3pPr>
            <a:lvl4pPr>
              <a:lnSpc>
                <a:spcPct val="90000"/>
              </a:lnSpc>
              <a:spcBef>
                <a:spcPts val="0"/>
              </a:spcBef>
              <a:spcAft>
                <a:spcPts val="1200"/>
              </a:spcAft>
              <a:defRPr/>
            </a:lvl4pPr>
            <a:lvl5pPr>
              <a:lnSpc>
                <a:spcPct val="90000"/>
              </a:lnSpc>
              <a:spcBef>
                <a:spcPts val="0"/>
              </a:spcBef>
              <a:spcAft>
                <a:spcPts val="1200"/>
              </a:spcAft>
              <a:defRPr/>
            </a:lvl5pPr>
          </a:lstStyle>
          <a:p>
            <a:pPr lvl="0"/>
            <a:r>
              <a:rPr lang="en-US" dirty="0" smtClean="0"/>
              <a:t>Click to edit </a:t>
            </a:r>
            <a:br>
              <a:rPr lang="en-US" dirty="0" smtClean="0"/>
            </a:br>
            <a:r>
              <a:rPr lang="en-US" dirty="0" smtClean="0"/>
              <a:t>Master text styles</a:t>
            </a:r>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pic>
        <p:nvPicPr>
          <p:cNvPr id="12"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10" name="Subtitle 2"/>
          <p:cNvSpPr>
            <a:spLocks noGrp="1"/>
          </p:cNvSpPr>
          <p:nvPr>
            <p:ph type="subTitle" idx="1" hasCustomPrompt="1"/>
          </p:nvPr>
        </p:nvSpPr>
        <p:spPr>
          <a:xfrm>
            <a:off x="0" y="661720"/>
            <a:ext cx="9144000" cy="384721"/>
          </a:xfrm>
        </p:spPr>
        <p:txBody>
          <a:bodyPr wrap="square" lIns="274320" tIns="91440" rIns="27432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Logo Wall">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548640" tIns="320040" rIns="54864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8" name="Slide Number Placeholder 7"/>
          <p:cNvSpPr>
            <a:spLocks noGrp="1"/>
          </p:cNvSpPr>
          <p:nvPr>
            <p:ph type="sldNum" sz="quarter" idx="23"/>
          </p:nvPr>
        </p:nvSpPr>
        <p:spPr/>
        <p:txBody>
          <a:bodyPr/>
          <a:lstStyle/>
          <a:p>
            <a:fld id="{19F1CE1B-BE30-3E41-B1A9-AC82325D02A8}" type="slidenum">
              <a:rPr lang="en-US" smtClean="0"/>
              <a:pPr/>
              <a:t>‹#›</a:t>
            </a:fld>
            <a:endParaRPr lang="en-US"/>
          </a:p>
        </p:txBody>
      </p:sp>
      <p:sp>
        <p:nvSpPr>
          <p:cNvPr id="12" name="Picture Placeholder 10"/>
          <p:cNvSpPr>
            <a:spLocks noGrp="1" noChangeAspect="1"/>
          </p:cNvSpPr>
          <p:nvPr>
            <p:ph type="pic" sz="quarter" idx="14"/>
          </p:nvPr>
        </p:nvSpPr>
        <p:spPr>
          <a:xfrm>
            <a:off x="821633"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3" name="Picture Placeholder 10"/>
          <p:cNvSpPr>
            <a:spLocks noGrp="1" noChangeAspect="1"/>
          </p:cNvSpPr>
          <p:nvPr>
            <p:ph type="pic" sz="quarter" idx="15"/>
          </p:nvPr>
        </p:nvSpPr>
        <p:spPr>
          <a:xfrm>
            <a:off x="1893167"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4" name="Picture Placeholder 10"/>
          <p:cNvSpPr>
            <a:spLocks noGrp="1" noChangeAspect="1"/>
          </p:cNvSpPr>
          <p:nvPr>
            <p:ph type="pic" sz="quarter" idx="16"/>
          </p:nvPr>
        </p:nvSpPr>
        <p:spPr>
          <a:xfrm>
            <a:off x="2964700"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5" name="Picture Placeholder 10"/>
          <p:cNvSpPr>
            <a:spLocks noGrp="1" noChangeAspect="1"/>
          </p:cNvSpPr>
          <p:nvPr>
            <p:ph type="pic" sz="quarter" idx="17"/>
          </p:nvPr>
        </p:nvSpPr>
        <p:spPr>
          <a:xfrm>
            <a:off x="4036234"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6" name="Picture Placeholder 10"/>
          <p:cNvSpPr>
            <a:spLocks noGrp="1" noChangeAspect="1"/>
          </p:cNvSpPr>
          <p:nvPr>
            <p:ph type="pic" sz="quarter" idx="18"/>
          </p:nvPr>
        </p:nvSpPr>
        <p:spPr>
          <a:xfrm>
            <a:off x="5107767"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7" name="Picture Placeholder 10"/>
          <p:cNvSpPr>
            <a:spLocks noGrp="1" noChangeAspect="1"/>
          </p:cNvSpPr>
          <p:nvPr>
            <p:ph type="pic" sz="quarter" idx="19"/>
          </p:nvPr>
        </p:nvSpPr>
        <p:spPr>
          <a:xfrm>
            <a:off x="6179300"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8" name="Picture Placeholder 10"/>
          <p:cNvSpPr>
            <a:spLocks noGrp="1" noChangeAspect="1"/>
          </p:cNvSpPr>
          <p:nvPr>
            <p:ph type="pic" sz="quarter" idx="20"/>
          </p:nvPr>
        </p:nvSpPr>
        <p:spPr>
          <a:xfrm>
            <a:off x="7250834" y="1249850"/>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19" name="Picture Placeholder 10"/>
          <p:cNvSpPr>
            <a:spLocks noGrp="1" noChangeAspect="1"/>
          </p:cNvSpPr>
          <p:nvPr>
            <p:ph type="pic" sz="quarter" idx="24"/>
          </p:nvPr>
        </p:nvSpPr>
        <p:spPr>
          <a:xfrm>
            <a:off x="821633"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0" name="Picture Placeholder 10"/>
          <p:cNvSpPr>
            <a:spLocks noGrp="1" noChangeAspect="1"/>
          </p:cNvSpPr>
          <p:nvPr>
            <p:ph type="pic" sz="quarter" idx="25"/>
          </p:nvPr>
        </p:nvSpPr>
        <p:spPr>
          <a:xfrm>
            <a:off x="1893167"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1" name="Picture Placeholder 10"/>
          <p:cNvSpPr>
            <a:spLocks noGrp="1" noChangeAspect="1"/>
          </p:cNvSpPr>
          <p:nvPr>
            <p:ph type="pic" sz="quarter" idx="26"/>
          </p:nvPr>
        </p:nvSpPr>
        <p:spPr>
          <a:xfrm>
            <a:off x="2964700"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2" name="Picture Placeholder 10"/>
          <p:cNvSpPr>
            <a:spLocks noGrp="1" noChangeAspect="1"/>
          </p:cNvSpPr>
          <p:nvPr>
            <p:ph type="pic" sz="quarter" idx="27"/>
          </p:nvPr>
        </p:nvSpPr>
        <p:spPr>
          <a:xfrm>
            <a:off x="4036234"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3" name="Picture Placeholder 10"/>
          <p:cNvSpPr>
            <a:spLocks noGrp="1" noChangeAspect="1"/>
          </p:cNvSpPr>
          <p:nvPr>
            <p:ph type="pic" sz="quarter" idx="28"/>
          </p:nvPr>
        </p:nvSpPr>
        <p:spPr>
          <a:xfrm>
            <a:off x="5107767"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4" name="Picture Placeholder 10"/>
          <p:cNvSpPr>
            <a:spLocks noGrp="1" noChangeAspect="1"/>
          </p:cNvSpPr>
          <p:nvPr>
            <p:ph type="pic" sz="quarter" idx="29"/>
          </p:nvPr>
        </p:nvSpPr>
        <p:spPr>
          <a:xfrm>
            <a:off x="6179300"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5" name="Picture Placeholder 10"/>
          <p:cNvSpPr>
            <a:spLocks noGrp="1" noChangeAspect="1"/>
          </p:cNvSpPr>
          <p:nvPr>
            <p:ph type="pic" sz="quarter" idx="30"/>
          </p:nvPr>
        </p:nvSpPr>
        <p:spPr>
          <a:xfrm>
            <a:off x="7250834" y="2321464"/>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6" name="Picture Placeholder 10"/>
          <p:cNvSpPr>
            <a:spLocks noGrp="1" noChangeAspect="1"/>
          </p:cNvSpPr>
          <p:nvPr>
            <p:ph type="pic" sz="quarter" idx="31"/>
          </p:nvPr>
        </p:nvSpPr>
        <p:spPr>
          <a:xfrm>
            <a:off x="821633"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7" name="Picture Placeholder 10"/>
          <p:cNvSpPr>
            <a:spLocks noGrp="1" noChangeAspect="1"/>
          </p:cNvSpPr>
          <p:nvPr>
            <p:ph type="pic" sz="quarter" idx="32"/>
          </p:nvPr>
        </p:nvSpPr>
        <p:spPr>
          <a:xfrm>
            <a:off x="1893167"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8" name="Picture Placeholder 10"/>
          <p:cNvSpPr>
            <a:spLocks noGrp="1" noChangeAspect="1"/>
          </p:cNvSpPr>
          <p:nvPr>
            <p:ph type="pic" sz="quarter" idx="33"/>
          </p:nvPr>
        </p:nvSpPr>
        <p:spPr>
          <a:xfrm>
            <a:off x="2964700"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29" name="Picture Placeholder 10"/>
          <p:cNvSpPr>
            <a:spLocks noGrp="1" noChangeAspect="1"/>
          </p:cNvSpPr>
          <p:nvPr>
            <p:ph type="pic" sz="quarter" idx="34"/>
          </p:nvPr>
        </p:nvSpPr>
        <p:spPr>
          <a:xfrm>
            <a:off x="4036234"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30" name="Picture Placeholder 10"/>
          <p:cNvSpPr>
            <a:spLocks noGrp="1" noChangeAspect="1"/>
          </p:cNvSpPr>
          <p:nvPr>
            <p:ph type="pic" sz="quarter" idx="35"/>
          </p:nvPr>
        </p:nvSpPr>
        <p:spPr>
          <a:xfrm>
            <a:off x="5107767"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31" name="Picture Placeholder 10"/>
          <p:cNvSpPr>
            <a:spLocks noGrp="1" noChangeAspect="1"/>
          </p:cNvSpPr>
          <p:nvPr>
            <p:ph type="pic" sz="quarter" idx="36"/>
          </p:nvPr>
        </p:nvSpPr>
        <p:spPr>
          <a:xfrm>
            <a:off x="6179300"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sp>
        <p:nvSpPr>
          <p:cNvPr id="32" name="Picture Placeholder 10"/>
          <p:cNvSpPr>
            <a:spLocks noGrp="1" noChangeAspect="1"/>
          </p:cNvSpPr>
          <p:nvPr>
            <p:ph type="pic" sz="quarter" idx="37"/>
          </p:nvPr>
        </p:nvSpPr>
        <p:spPr>
          <a:xfrm>
            <a:off x="7250834" y="3393079"/>
            <a:ext cx="1071533" cy="1071614"/>
          </a:xfrm>
          <a:noFill/>
        </p:spPr>
        <p:txBody>
          <a:bodyPr lIns="91440" rIns="91440" bIns="35716" anchor="ctr" anchorCtr="0">
            <a:normAutofit/>
          </a:bodyPr>
          <a:lstStyle>
            <a:lvl1pPr algn="ctr">
              <a:lnSpc>
                <a:spcPct val="100000"/>
              </a:lnSpc>
              <a:defRPr sz="800">
                <a:solidFill>
                  <a:srgbClr val="FF0000"/>
                </a:solidFill>
              </a:defRPr>
            </a:lvl1pPr>
          </a:lstStyle>
          <a:p>
            <a:r>
              <a:rPr lang="en-US" smtClean="0"/>
              <a:t>Drag picture to placeholder or click icon to add</a:t>
            </a:r>
            <a:endParaRPr lang="en-US" dirty="0"/>
          </a:p>
        </p:txBody>
      </p:sp>
      <p:pic>
        <p:nvPicPr>
          <p:cNvPr id="33"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
        <p:nvSpPr>
          <p:cNvPr id="35" name="Subtitle 2"/>
          <p:cNvSpPr>
            <a:spLocks noGrp="1"/>
          </p:cNvSpPr>
          <p:nvPr>
            <p:ph type="subTitle" idx="1" hasCustomPrompt="1"/>
          </p:nvPr>
        </p:nvSpPr>
        <p:spPr>
          <a:xfrm>
            <a:off x="0" y="661720"/>
            <a:ext cx="9144000" cy="384721"/>
          </a:xfrm>
        </p:spPr>
        <p:txBody>
          <a:bodyPr wrap="square" lIns="365760" tIns="91440" rIns="365760" bIns="45720" anchor="t" anchorCtr="0">
            <a:spAutoFit/>
          </a:bodyPr>
          <a:lstStyle>
            <a:lvl1pPr marL="0" indent="0" algn="ctr">
              <a:lnSpc>
                <a:spcPct val="100000"/>
              </a:lnSpc>
              <a:spcAft>
                <a:spcPts val="600"/>
              </a:spcAft>
              <a:buNone/>
              <a:defRPr sz="1600" b="1" spc="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smtClean="0"/>
              <a:t>Click to edit Master subtitle </a:t>
            </a:r>
            <a:r>
              <a:rPr lang="en-US" smtClean="0"/>
              <a:t>style.</a:t>
            </a:r>
            <a:endParaRPr lang="en-US" dirty="0" smtClean="0"/>
          </a:p>
        </p:txBody>
      </p:sp>
    </p:spTree>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 Pic Right">
    <p:bg>
      <p:bgPr>
        <a:solidFill>
          <a:schemeClr val="tx1"/>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5037512" y="0"/>
            <a:ext cx="4108073" cy="5143500"/>
          </a:xfrm>
        </p:spPr>
        <p:txBody>
          <a:bodyPr lIns="914400" rIns="914400" anchor="ctr"/>
          <a:lstStyle>
            <a:lvl1pPr algn="ctr">
              <a:defRPr>
                <a:solidFill>
                  <a:srgbClr val="FF0000"/>
                </a:solidFill>
              </a:defRPr>
            </a:lvl1pPr>
          </a:lstStyle>
          <a:p>
            <a:r>
              <a:rPr lang="en-US" smtClean="0"/>
              <a:t>Drag picture to placeholder or click icon to add</a:t>
            </a:r>
            <a:endParaRPr lang="en-US" dirty="0"/>
          </a:p>
        </p:txBody>
      </p:sp>
      <p:sp>
        <p:nvSpPr>
          <p:cNvPr id="2" name="Title 1"/>
          <p:cNvSpPr>
            <a:spLocks noGrp="1"/>
          </p:cNvSpPr>
          <p:nvPr>
            <p:ph type="ctrTitle" hasCustomPrompt="1"/>
          </p:nvPr>
        </p:nvSpPr>
        <p:spPr>
          <a:xfrm>
            <a:off x="0" y="1580544"/>
            <a:ext cx="5037512" cy="1421415"/>
          </a:xfrm>
        </p:spPr>
        <p:txBody>
          <a:bodyPr wrap="square" lIns="274320" tIns="0" bIns="0" anchor="b" anchorCtr="0">
            <a:spAutoFit/>
          </a:bodyPr>
          <a:lstStyle>
            <a:lvl1pPr>
              <a:lnSpc>
                <a:spcPct val="90000"/>
              </a:lnSpc>
              <a:defRPr sz="3400" baseline="0">
                <a:solidFill>
                  <a:srgbClr val="FFFFFF"/>
                </a:solidFill>
              </a:defRPr>
            </a:lvl1pPr>
          </a:lstStyle>
          <a:p>
            <a:r>
              <a:rPr lang="en-US" dirty="0" smtClean="0"/>
              <a:t>Click to edit Master title style maybe it goes to three lines</a:t>
            </a:r>
            <a:endParaRPr lang="en-US" dirty="0"/>
          </a:p>
        </p:txBody>
      </p:sp>
      <p:sp>
        <p:nvSpPr>
          <p:cNvPr id="3" name="Subtitle 2"/>
          <p:cNvSpPr>
            <a:spLocks noGrp="1"/>
          </p:cNvSpPr>
          <p:nvPr>
            <p:ph type="subTitle" idx="1"/>
          </p:nvPr>
        </p:nvSpPr>
        <p:spPr>
          <a:xfrm>
            <a:off x="0" y="3001959"/>
            <a:ext cx="5037512" cy="461665"/>
          </a:xfrm>
        </p:spPr>
        <p:txBody>
          <a:bodyPr wrap="square" lIns="274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2" name="Slide Number Placeholder 11"/>
          <p:cNvSpPr>
            <a:spLocks noGrp="1"/>
          </p:cNvSpPr>
          <p:nvPr>
            <p:ph type="sldNum" sz="quarter" idx="14"/>
          </p:nvPr>
        </p:nvSpPr>
        <p:spPr/>
        <p:txBody>
          <a:bodyPr/>
          <a:lstStyle/>
          <a:p>
            <a:fld id="{19F1CE1B-BE30-3E41-B1A9-AC82325D02A8}" type="slidenum">
              <a:rPr lang="en-US" smtClean="0"/>
              <a:pPr/>
              <a:t>‹#›</a:t>
            </a:fld>
            <a:endParaRPr lang="en-US"/>
          </a:p>
        </p:txBody>
      </p:sp>
      <p:pic>
        <p:nvPicPr>
          <p:cNvPr id="9"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END LOGO NO TAG">
    <p:bg>
      <p:bgPr>
        <a:solidFill>
          <a:schemeClr val="tx1"/>
        </a:solidFill>
        <a:effectLst/>
      </p:bgPr>
    </p:bg>
    <p:spTree>
      <p:nvGrpSpPr>
        <p:cNvPr id="1" name=""/>
        <p:cNvGrpSpPr/>
        <p:nvPr/>
      </p:nvGrpSpPr>
      <p:grpSpPr>
        <a:xfrm>
          <a:off x="0" y="0"/>
          <a:ext cx="0" cy="0"/>
          <a:chOff x="0" y="0"/>
          <a:chExt cx="0" cy="0"/>
        </a:xfrm>
      </p:grpSpPr>
      <p:pic>
        <p:nvPicPr>
          <p:cNvPr id="6" name="Picture 5" descr="Puppet-Logo-Amber-White.pd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925234" y="1652048"/>
            <a:ext cx="3022600" cy="1339772"/>
          </a:xfrm>
          <a:prstGeom prst="rect">
            <a:avLst/>
          </a:prstGeom>
        </p:spPr>
      </p:pic>
    </p:spTree>
    <p:extLst>
      <p:ext uri="{BB962C8B-B14F-4D97-AF65-F5344CB8AC3E}">
        <p14:creationId xmlns:p14="http://schemas.microsoft.com/office/powerpoint/2010/main" val="1478523449"/>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END LOGO TAG STACK">
    <p:bg>
      <p:bgPr>
        <a:solidFill>
          <a:schemeClr val="tx1"/>
        </a:solidFill>
        <a:effectLst/>
      </p:bgPr>
    </p:bg>
    <p:spTree>
      <p:nvGrpSpPr>
        <p:cNvPr id="1" name=""/>
        <p:cNvGrpSpPr/>
        <p:nvPr/>
      </p:nvGrpSpPr>
      <p:grpSpPr>
        <a:xfrm>
          <a:off x="0" y="0"/>
          <a:ext cx="0" cy="0"/>
          <a:chOff x="0" y="0"/>
          <a:chExt cx="0" cy="0"/>
        </a:xfrm>
      </p:grpSpPr>
      <p:pic>
        <p:nvPicPr>
          <p:cNvPr id="8" name="Picture 7" descr="Logo Tagline Vertical Dark.pdf"/>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114532" y="1837592"/>
            <a:ext cx="2696543" cy="1762584"/>
          </a:xfrm>
          <a:prstGeom prst="rect">
            <a:avLst/>
          </a:prstGeom>
        </p:spPr>
      </p:pic>
    </p:spTree>
    <p:extLst>
      <p:ext uri="{BB962C8B-B14F-4D97-AF65-F5344CB8AC3E}">
        <p14:creationId xmlns:p14="http://schemas.microsoft.com/office/powerpoint/2010/main" val="192803056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DAG Ligh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438968"/>
            <a:ext cx="9144000" cy="950517"/>
          </a:xfrm>
        </p:spPr>
        <p:txBody>
          <a:bodyPr lIns="2560320" tIns="0" bIns="0" anchor="b" anchorCtr="0">
            <a:spAutoFit/>
          </a:bodyPr>
          <a:lstStyle>
            <a:lvl1pPr>
              <a:lnSpc>
                <a:spcPct val="90000"/>
              </a:lnSpc>
              <a:defRPr sz="3400" baseline="0"/>
            </a:lvl1pPr>
          </a:lstStyle>
          <a:p>
            <a:r>
              <a:rPr lang="en-US" dirty="0" smtClean="0"/>
              <a:t>Click to edit Master title style</a:t>
            </a:r>
            <a:br>
              <a:rPr lang="en-US" dirty="0" smtClean="0"/>
            </a:br>
            <a:r>
              <a:rPr lang="en-US" dirty="0" smtClean="0"/>
              <a:t>maybe it goes to two lines</a:t>
            </a:r>
            <a:endParaRPr lang="en-US" dirty="0"/>
          </a:p>
        </p:txBody>
      </p:sp>
      <p:sp>
        <p:nvSpPr>
          <p:cNvPr id="3" name="Subtitle 2"/>
          <p:cNvSpPr>
            <a:spLocks noGrp="1"/>
          </p:cNvSpPr>
          <p:nvPr>
            <p:ph type="subTitle" idx="1"/>
          </p:nvPr>
        </p:nvSpPr>
        <p:spPr>
          <a:xfrm>
            <a:off x="0" y="2389485"/>
            <a:ext cx="9144000" cy="461665"/>
          </a:xfrm>
        </p:spPr>
        <p:txBody>
          <a:bodyPr wrap="square" lIns="2560320" tIns="137160">
            <a:spAutoFit/>
          </a:bodyPr>
          <a:lstStyle>
            <a:lvl1pPr marL="0" indent="0" algn="l">
              <a:lnSpc>
                <a:spcPct val="100000"/>
              </a:lnSpc>
              <a:buNone/>
              <a:defRPr sz="1800">
                <a:solidFill>
                  <a:srgbClr val="FFAD1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7" name="Shape 7"/>
          <p:cNvPicPr preferRelativeResize="0"/>
          <p:nvPr userDrawn="1"/>
        </p:nvPicPr>
        <p:blipFill>
          <a:blip r:embed="rId2" cstate="screen">
            <a:alphaModFix/>
            <a:extLst>
              <a:ext uri="{28A0092B-C50C-407E-A947-70E740481C1C}">
                <a14:useLocalDpi xmlns:a14="http://schemas.microsoft.com/office/drawing/2010/main"/>
              </a:ext>
            </a:extLst>
          </a:blip>
          <a:stretch>
            <a:fillRect/>
          </a:stretch>
        </p:blipFill>
        <p:spPr>
          <a:xfrm>
            <a:off x="228599" y="228600"/>
            <a:ext cx="1245403" cy="427049"/>
          </a:xfrm>
          <a:prstGeom prst="rect">
            <a:avLst/>
          </a:prstGeom>
          <a:noFill/>
          <a:ln>
            <a:noFill/>
          </a:ln>
        </p:spPr>
      </p:pic>
      <p:pic>
        <p:nvPicPr>
          <p:cNvPr id="8" name="Shape 12"/>
          <p:cNvPicPr preferRelativeResize="0"/>
          <p:nvPr userDrawn="1"/>
        </p:nvPicPr>
        <p:blipFill rotWithShape="1">
          <a:blip r:embed="rId3" cstate="screen">
            <a:alphaModFix/>
            <a:extLst>
              <a:ext uri="{28A0092B-C50C-407E-A947-70E740481C1C}">
                <a14:useLocalDpi xmlns:a14="http://schemas.microsoft.com/office/drawing/2010/main"/>
              </a:ext>
            </a:extLst>
          </a:blip>
          <a:srcRect l="313" t="33581" r="61091" b="5871"/>
          <a:stretch/>
        </p:blipFill>
        <p:spPr>
          <a:xfrm>
            <a:off x="0" y="2031999"/>
            <a:ext cx="3529264" cy="3111501"/>
          </a:xfrm>
          <a:prstGeom prst="rect">
            <a:avLst/>
          </a:prstGeom>
          <a:noFill/>
          <a:ln>
            <a:noFill/>
          </a:ln>
        </p:spPr>
      </p:pic>
    </p:spTree>
    <p:extLst>
      <p:ext uri="{BB962C8B-B14F-4D97-AF65-F5344CB8AC3E}">
        <p14:creationId xmlns:p14="http://schemas.microsoft.com/office/powerpoint/2010/main" val="37954298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457200" tIns="320040" rIns="457200" bIns="0" anchor="t" anchorCtr="0">
            <a:spAutoFit/>
          </a:bodyPr>
          <a:lstStyle>
            <a:lvl1pPr algn="l">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4481780"/>
          </a:xfrm>
        </p:spPr>
        <p:txBody>
          <a:bodyPr lIns="457200" tIns="548640" rIns="457200" bIns="457200" anchor="t" anchorCtr="0">
            <a:normAutofit/>
          </a:bodyPr>
          <a:lstStyle>
            <a:lvl1pPr algn="l">
              <a:lnSpc>
                <a:spcPct val="100000"/>
              </a:lnSpc>
              <a:spcBef>
                <a:spcPts val="600"/>
              </a:spcBef>
              <a:spcAft>
                <a:spcPts val="600"/>
              </a:spcAft>
              <a:defRPr sz="1800" b="1" baseline="0"/>
            </a:lvl1pPr>
            <a:lvl2pPr marL="338138" indent="-338138" algn="l">
              <a:lnSpc>
                <a:spcPct val="100000"/>
              </a:lnSpc>
              <a:spcAft>
                <a:spcPts val="600"/>
              </a:spcAft>
              <a:buFont typeface="Arial"/>
              <a:buChar char="•"/>
              <a:defRPr sz="1800" b="1">
                <a:solidFill>
                  <a:schemeClr val="tx1"/>
                </a:solidFill>
              </a:defRPr>
            </a:lvl2pPr>
            <a:lvl3pPr marL="338138" indent="-338138">
              <a:lnSpc>
                <a:spcPct val="100000"/>
              </a:lnSpc>
              <a:spcBef>
                <a:spcPts val="600"/>
              </a:spcBef>
              <a:buFont typeface="+mj-lt"/>
              <a:buAutoNum type="arabicPeriod"/>
              <a:defRPr sz="1800" b="1"/>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8"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Agenda">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457200" tIns="320040" rIns="457200" bIns="0" anchor="t" anchorCtr="0">
            <a:spAutoFit/>
          </a:bodyPr>
          <a:lstStyle>
            <a:lvl1pPr algn="l">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4481780"/>
          </a:xfrm>
        </p:spPr>
        <p:txBody>
          <a:bodyPr lIns="457200" tIns="548640" rIns="457200" bIns="457200" anchor="t" anchorCtr="0">
            <a:normAutofit/>
          </a:bodyPr>
          <a:lstStyle>
            <a:lvl1pPr algn="l">
              <a:lnSpc>
                <a:spcPct val="100000"/>
              </a:lnSpc>
              <a:spcBef>
                <a:spcPts val="600"/>
              </a:spcBef>
              <a:spcAft>
                <a:spcPts val="600"/>
              </a:spcAft>
              <a:defRPr sz="1800" b="1" baseline="0">
                <a:solidFill>
                  <a:schemeClr val="bg1"/>
                </a:solidFill>
              </a:defRPr>
            </a:lvl1pPr>
            <a:lvl2pPr marL="338138" indent="-338138" algn="l">
              <a:lnSpc>
                <a:spcPct val="100000"/>
              </a:lnSpc>
              <a:spcAft>
                <a:spcPts val="600"/>
              </a:spcAft>
              <a:buFont typeface="Arial"/>
              <a:buChar char="•"/>
              <a:defRPr sz="1800" b="1">
                <a:solidFill>
                  <a:schemeClr val="bg1"/>
                </a:solidFill>
              </a:defRPr>
            </a:lvl2pPr>
            <a:lvl3pPr marL="338138" indent="-338138">
              <a:lnSpc>
                <a:spcPct val="100000"/>
              </a:lnSpc>
              <a:spcBef>
                <a:spcPts val="600"/>
              </a:spcBef>
              <a:buFont typeface="+mj-lt"/>
              <a:buAutoNum type="arabicPeriod"/>
              <a:defRPr sz="1800" b="1">
                <a:solidFill>
                  <a:schemeClr val="bg1"/>
                </a:solidFill>
              </a:defRPr>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6"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Center Ligh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548640" tIns="320040" rIns="54864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3921680"/>
          </a:xfrm>
        </p:spPr>
        <p:txBody>
          <a:bodyPr tIns="182880" bIns="457200" anchor="ctr" anchorCtr="0">
            <a:normAutofit/>
          </a:bodyPr>
          <a:lstStyle>
            <a:lvl1pPr algn="ctr">
              <a:spcBef>
                <a:spcPts val="1200"/>
              </a:spcBef>
              <a:spcAft>
                <a:spcPts val="600"/>
              </a:spcAft>
              <a:defRPr sz="1800" b="1" baseline="0"/>
            </a:lvl1pPr>
            <a:lvl2pPr algn="ctr">
              <a:spcAft>
                <a:spcPts val="600"/>
              </a:spcAft>
              <a:defRPr sz="1600" b="0">
                <a:solidFill>
                  <a:schemeClr val="tx1"/>
                </a:solidFill>
              </a:defRPr>
            </a:lvl2pPr>
          </a:lstStyle>
          <a:p>
            <a:pPr lvl="0"/>
            <a:r>
              <a:rPr lang="en-US" smtClean="0"/>
              <a:t>Click to edit Master text styles</a:t>
            </a:r>
          </a:p>
          <a:p>
            <a:pPr lvl="1"/>
            <a:r>
              <a:rPr lang="en-US" smtClean="0"/>
              <a:t>Second level</a:t>
            </a:r>
          </a:p>
        </p:txBody>
      </p:sp>
      <p:sp>
        <p:nvSpPr>
          <p:cNvPr id="7" name="Slide Number Placeholder 6"/>
          <p:cNvSpPr>
            <a:spLocks noGrp="1"/>
          </p:cNvSpPr>
          <p:nvPr>
            <p:ph type="sldNum" sz="quarter" idx="16"/>
          </p:nvPr>
        </p:nvSpPr>
        <p:spPr/>
        <p:txBody>
          <a:bodyPr/>
          <a:lstStyle/>
          <a:p>
            <a:fld id="{19F1CE1B-BE30-3E41-B1A9-AC82325D02A8}" type="slidenum">
              <a:rPr lang="en-US" smtClean="0"/>
              <a:pPr/>
              <a:t>‹#›</a:t>
            </a:fld>
            <a:endParaRPr lang="en-US"/>
          </a:p>
        </p:txBody>
      </p:sp>
      <p:pic>
        <p:nvPicPr>
          <p:cNvPr id="8"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Center Dar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0"/>
            <a:ext cx="9144000" cy="661720"/>
          </a:xfrm>
        </p:spPr>
        <p:txBody>
          <a:bodyPr lIns="548640" tIns="320040" rIns="548640" bIns="0" anchor="t" anchorCtr="0">
            <a:spAutoFit/>
          </a:bodyPr>
          <a:lstStyle>
            <a:lvl1pPr algn="ctr">
              <a:lnSpc>
                <a:spcPct val="90000"/>
              </a:lnSpc>
              <a:defRPr sz="2400" baseline="0">
                <a:solidFill>
                  <a:srgbClr val="FFAD1A"/>
                </a:solidFill>
              </a:defRPr>
            </a:lvl1pPr>
          </a:lstStyle>
          <a:p>
            <a:r>
              <a:rPr lang="en-US" dirty="0" smtClean="0"/>
              <a:t>Click to edit Master title style maybe it goes to two lines</a:t>
            </a:r>
            <a:endParaRPr lang="en-US" dirty="0"/>
          </a:p>
        </p:txBody>
      </p:sp>
      <p:sp>
        <p:nvSpPr>
          <p:cNvPr id="5" name="Text Placeholder 4"/>
          <p:cNvSpPr>
            <a:spLocks noGrp="1"/>
          </p:cNvSpPr>
          <p:nvPr>
            <p:ph type="body" sz="quarter" idx="13"/>
          </p:nvPr>
        </p:nvSpPr>
        <p:spPr>
          <a:xfrm>
            <a:off x="0" y="661720"/>
            <a:ext cx="9144000" cy="3921680"/>
          </a:xfrm>
        </p:spPr>
        <p:txBody>
          <a:bodyPr tIns="182880" bIns="457200" anchor="ctr" anchorCtr="0">
            <a:normAutofit/>
          </a:bodyPr>
          <a:lstStyle>
            <a:lvl1pPr algn="ctr">
              <a:spcBef>
                <a:spcPts val="1200"/>
              </a:spcBef>
              <a:spcAft>
                <a:spcPts val="600"/>
              </a:spcAft>
              <a:defRPr sz="1800" b="1" baseline="0">
                <a:solidFill>
                  <a:schemeClr val="bg1"/>
                </a:solidFill>
              </a:defRPr>
            </a:lvl1pPr>
            <a:lvl2pPr algn="ctr">
              <a:spcAft>
                <a:spcPts val="600"/>
              </a:spcAft>
              <a:defRPr sz="1600" b="0">
                <a:solidFill>
                  <a:schemeClr val="bg1"/>
                </a:solidFill>
              </a:defRPr>
            </a:lvl2pPr>
          </a:lstStyle>
          <a:p>
            <a:pPr lvl="0"/>
            <a:r>
              <a:rPr lang="en-US" dirty="0" smtClean="0"/>
              <a:t>Click to edit Master text styles</a:t>
            </a:r>
          </a:p>
          <a:p>
            <a:pPr lvl="1"/>
            <a:r>
              <a:rPr lang="en-US" dirty="0" smtClean="0"/>
              <a:t>Second level</a:t>
            </a:r>
          </a:p>
        </p:txBody>
      </p:sp>
      <p:pic>
        <p:nvPicPr>
          <p:cNvPr id="10" name="Shape 61"/>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624" cy="251900"/>
          </a:xfrm>
          <a:prstGeom prst="rect">
            <a:avLst/>
          </a:prstGeom>
          <a:noFill/>
          <a:ln>
            <a:noFill/>
          </a:ln>
        </p:spPr>
      </p:pic>
    </p:spTree>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 LOGO">
    <p:spTree>
      <p:nvGrpSpPr>
        <p:cNvPr id="1" name=""/>
        <p:cNvGrpSpPr/>
        <p:nvPr/>
      </p:nvGrpSpPr>
      <p:grpSpPr>
        <a:xfrm>
          <a:off x="0" y="0"/>
          <a:ext cx="0" cy="0"/>
          <a:chOff x="0" y="0"/>
          <a:chExt cx="0" cy="0"/>
        </a:xfrm>
      </p:grpSpPr>
      <p:pic>
        <p:nvPicPr>
          <p:cNvPr id="3" name="Shape 49"/>
          <p:cNvPicPr preferRelativeResize="0"/>
          <p:nvPr userDrawn="1"/>
        </p:nvPicPr>
        <p:blipFill>
          <a:blip r:embed="rId2" cstate="print">
            <a:alphaModFix/>
            <a:extLst>
              <a:ext uri="{28A0092B-C50C-407E-A947-70E740481C1C}">
                <a14:useLocalDpi xmlns:a14="http://schemas.microsoft.com/office/drawing/2010/main"/>
              </a:ext>
            </a:extLst>
          </a:blip>
          <a:stretch>
            <a:fillRect/>
          </a:stretch>
        </p:blipFill>
        <p:spPr>
          <a:xfrm>
            <a:off x="8211278" y="4720055"/>
            <a:ext cx="734776" cy="251949"/>
          </a:xfrm>
          <a:prstGeom prst="rect">
            <a:avLst/>
          </a:prstGeom>
          <a:noFill/>
          <a:ln>
            <a:noFill/>
          </a:ln>
        </p:spPr>
      </p:pic>
    </p:spTree>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8229600" cy="523220"/>
          </a:xfrm>
          <a:prstGeom prst="rect">
            <a:avLst/>
          </a:prstGeom>
        </p:spPr>
        <p:txBody>
          <a:bodyPr vert="horz" lIns="274320" tIns="45720" rIns="274320" bIns="45720" rtlCol="0" anchor="ctr">
            <a:spAutoFit/>
          </a:bodyPr>
          <a:lstStyle/>
          <a:p>
            <a:r>
              <a:rPr lang="en-US" smtClean="0"/>
              <a:t>Click to edit Master title style</a:t>
            </a:r>
            <a:endParaRPr lang="en-US" dirty="0"/>
          </a:p>
        </p:txBody>
      </p:sp>
      <p:sp>
        <p:nvSpPr>
          <p:cNvPr id="3" name="Text Placeholder 2"/>
          <p:cNvSpPr>
            <a:spLocks noGrp="1"/>
          </p:cNvSpPr>
          <p:nvPr>
            <p:ph type="body" idx="1"/>
          </p:nvPr>
        </p:nvSpPr>
        <p:spPr>
          <a:xfrm>
            <a:off x="0" y="994172"/>
            <a:ext cx="8229600" cy="3394472"/>
          </a:xfrm>
          <a:prstGeom prst="rect">
            <a:avLst/>
          </a:prstGeom>
        </p:spPr>
        <p:txBody>
          <a:bodyPr vert="horz" lIns="274320" tIns="45720" rIns="27432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763" y="5289885"/>
            <a:ext cx="2133600" cy="430887"/>
          </a:xfrm>
          <a:prstGeom prst="rect">
            <a:avLst/>
          </a:prstGeom>
        </p:spPr>
        <p:txBody>
          <a:bodyPr vert="horz" lIns="274320" tIns="91440" rIns="274320" bIns="182880" rtlCol="0" anchor="b" anchorCtr="0">
            <a:spAutoFit/>
          </a:bodyPr>
          <a:lstStyle>
            <a:lvl1pPr algn="r">
              <a:defRPr sz="1000">
                <a:solidFill>
                  <a:srgbClr val="FFAD1A"/>
                </a:solidFill>
                <a:latin typeface="Arial"/>
                <a:cs typeface="Arial"/>
              </a:defRPr>
            </a:lvl1pPr>
          </a:lstStyle>
          <a:p>
            <a:endParaRPr lang="en-US" dirty="0"/>
          </a:p>
        </p:txBody>
      </p:sp>
      <p:sp>
        <p:nvSpPr>
          <p:cNvPr id="5" name="Footer Placeholder 4"/>
          <p:cNvSpPr>
            <a:spLocks noGrp="1"/>
          </p:cNvSpPr>
          <p:nvPr>
            <p:ph type="ftr" sz="quarter" idx="3"/>
          </p:nvPr>
        </p:nvSpPr>
        <p:spPr>
          <a:xfrm>
            <a:off x="682625" y="4712613"/>
            <a:ext cx="6332537" cy="430887"/>
          </a:xfrm>
          <a:prstGeom prst="rect">
            <a:avLst/>
          </a:prstGeom>
        </p:spPr>
        <p:txBody>
          <a:bodyPr vert="horz" wrap="square" lIns="274320" tIns="91440" rIns="274320" bIns="182880" rtlCol="0" anchor="b" anchorCtr="0">
            <a:spAutoFit/>
          </a:bodyPr>
          <a:lstStyle>
            <a:lvl1pPr algn="l">
              <a:defRPr sz="1000">
                <a:solidFill>
                  <a:srgbClr val="BFBFBF"/>
                </a:solidFill>
                <a:latin typeface="Arial"/>
                <a:cs typeface="Arial"/>
              </a:defRPr>
            </a:lvl1pPr>
          </a:lstStyle>
          <a:p>
            <a:r>
              <a:rPr lang="en-US" smtClean="0"/>
              <a:t>The shortest path to better software</a:t>
            </a:r>
            <a:endParaRPr lang="en-US" dirty="0"/>
          </a:p>
        </p:txBody>
      </p:sp>
      <p:sp>
        <p:nvSpPr>
          <p:cNvPr id="6" name="Slide Number Placeholder 5"/>
          <p:cNvSpPr>
            <a:spLocks noGrp="1"/>
          </p:cNvSpPr>
          <p:nvPr>
            <p:ph type="sldNum" sz="quarter" idx="4"/>
          </p:nvPr>
        </p:nvSpPr>
        <p:spPr>
          <a:xfrm>
            <a:off x="0" y="4712613"/>
            <a:ext cx="682625" cy="430887"/>
          </a:xfrm>
          <a:prstGeom prst="rect">
            <a:avLst/>
          </a:prstGeom>
        </p:spPr>
        <p:txBody>
          <a:bodyPr vert="horz" wrap="square" lIns="91440" tIns="91440" rIns="91440" bIns="182880" rtlCol="0" anchor="b" anchorCtr="0">
            <a:spAutoFit/>
          </a:bodyPr>
          <a:lstStyle>
            <a:lvl1pPr algn="ctr">
              <a:defRPr sz="1000">
                <a:solidFill>
                  <a:srgbClr val="FFAD1A"/>
                </a:solidFill>
                <a:latin typeface="Arial"/>
                <a:cs typeface="Arial"/>
              </a:defRPr>
            </a:lvl1pPr>
          </a:lstStyle>
          <a:p>
            <a:fld id="{19F1CE1B-BE30-3E41-B1A9-AC82325D02A8}" type="slidenum">
              <a:rPr lang="en-US" smtClean="0"/>
              <a:pPr/>
              <a:t>‹#›</a:t>
            </a:fld>
            <a:endParaRPr lang="en-US"/>
          </a:p>
        </p:txBody>
      </p:sp>
    </p:spTree>
    <p:extLst>
      <p:ext uri="{BB962C8B-B14F-4D97-AF65-F5344CB8AC3E}">
        <p14:creationId xmlns:p14="http://schemas.microsoft.com/office/powerpoint/2010/main" val="3233967654"/>
      </p:ext>
    </p:extLst>
  </p:cSld>
  <p:clrMap bg1="lt1" tx1="dk1" bg2="lt2" tx2="dk2" accent1="accent1" accent2="accent2" accent3="accent3" accent4="accent4" accent5="accent5" accent6="accent6" hlink="hlink" folHlink="folHlink"/>
  <p:sldLayoutIdLst>
    <p:sldLayoutId id="2147483664" r:id="rId1"/>
    <p:sldLayoutId id="2147483864" r:id="rId2"/>
    <p:sldLayoutId id="2147483662" r:id="rId3"/>
    <p:sldLayoutId id="2147483660" r:id="rId4"/>
    <p:sldLayoutId id="2147483826" r:id="rId5"/>
    <p:sldLayoutId id="2147483863" r:id="rId6"/>
    <p:sldLayoutId id="2147483827" r:id="rId7"/>
    <p:sldLayoutId id="2147483828" r:id="rId8"/>
    <p:sldLayoutId id="2147483824" r:id="rId9"/>
    <p:sldLayoutId id="2147483825" r:id="rId10"/>
    <p:sldLayoutId id="2147483848" r:id="rId11"/>
    <p:sldLayoutId id="2147483850" r:id="rId12"/>
    <p:sldLayoutId id="2147483841" r:id="rId13"/>
    <p:sldLayoutId id="2147483829" r:id="rId14"/>
    <p:sldLayoutId id="2147483865" r:id="rId15"/>
    <p:sldLayoutId id="2147483830" r:id="rId16"/>
    <p:sldLayoutId id="2147483866" r:id="rId17"/>
    <p:sldLayoutId id="2147483846" r:id="rId18"/>
    <p:sldLayoutId id="2147483847" r:id="rId19"/>
    <p:sldLayoutId id="2147483844" r:id="rId20"/>
    <p:sldLayoutId id="2147483845" r:id="rId21"/>
    <p:sldLayoutId id="2147483832" r:id="rId22"/>
    <p:sldLayoutId id="2147483867" r:id="rId23"/>
    <p:sldLayoutId id="2147483868" r:id="rId24"/>
    <p:sldLayoutId id="2147483837" r:id="rId25"/>
    <p:sldLayoutId id="2147483851" r:id="rId26"/>
    <p:sldLayoutId id="2147483833" r:id="rId27"/>
    <p:sldLayoutId id="2147483862" r:id="rId28"/>
    <p:sldLayoutId id="2147483835" r:id="rId29"/>
    <p:sldLayoutId id="2147483861" r:id="rId30"/>
    <p:sldLayoutId id="2147483853" r:id="rId31"/>
    <p:sldLayoutId id="2147483840" r:id="rId32"/>
    <p:sldLayoutId id="2147483842" r:id="rId33"/>
    <p:sldLayoutId id="2147483843" r:id="rId34"/>
    <p:sldLayoutId id="2147483684" r:id="rId35"/>
    <p:sldLayoutId id="2147483689" r:id="rId36"/>
  </p:sldLayoutIdLst>
  <p:timing>
    <p:tnLst>
      <p:par>
        <p:cTn id="1" dur="indefinite" restart="never" nodeType="tmRoot"/>
      </p:par>
    </p:tnLst>
  </p:timing>
  <p:hf sldNum="0" hdr="0" ftr="0" dt="0"/>
  <p:txStyles>
    <p:titleStyle>
      <a:lvl1pPr algn="l" defTabSz="457200" rtl="0" eaLnBrk="1" latinLnBrk="0" hangingPunct="1">
        <a:spcBef>
          <a:spcPct val="0"/>
        </a:spcBef>
        <a:buNone/>
        <a:defRPr sz="2800" b="1" kern="800" spc="-40">
          <a:solidFill>
            <a:schemeClr val="tx1"/>
          </a:solidFill>
          <a:latin typeface="Arial"/>
          <a:ea typeface="+mj-ea"/>
          <a:cs typeface="Arial"/>
        </a:defRPr>
      </a:lvl1pPr>
    </p:titleStyle>
    <p:bodyStyle>
      <a:lvl1pPr marL="0" indent="0" algn="l" defTabSz="457200" rtl="0" eaLnBrk="1" latinLnBrk="0" hangingPunct="1">
        <a:lnSpc>
          <a:spcPct val="120000"/>
        </a:lnSpc>
        <a:spcBef>
          <a:spcPts val="0"/>
        </a:spcBef>
        <a:spcAft>
          <a:spcPts val="600"/>
        </a:spcAft>
        <a:buFont typeface="Arial"/>
        <a:buNone/>
        <a:defRPr sz="1600" b="1" kern="1200" spc="0">
          <a:solidFill>
            <a:schemeClr val="tx1"/>
          </a:solidFill>
          <a:latin typeface="Arial"/>
          <a:ea typeface="+mn-ea"/>
          <a:cs typeface="Arial"/>
        </a:defRPr>
      </a:lvl1pPr>
      <a:lvl2pPr marL="0" indent="0" algn="l" defTabSz="457200" rtl="0" eaLnBrk="1" latinLnBrk="0" hangingPunct="1">
        <a:lnSpc>
          <a:spcPct val="120000"/>
        </a:lnSpc>
        <a:spcBef>
          <a:spcPts val="0"/>
        </a:spcBef>
        <a:spcAft>
          <a:spcPts val="600"/>
        </a:spcAft>
        <a:buFont typeface="Arial"/>
        <a:buNone/>
        <a:defRPr sz="1600" kern="1200">
          <a:solidFill>
            <a:schemeClr val="tx1"/>
          </a:solidFill>
          <a:latin typeface="Arial"/>
          <a:ea typeface="+mn-ea"/>
          <a:cs typeface="Arial"/>
        </a:defRPr>
      </a:lvl2pPr>
      <a:lvl3pPr marL="274320" indent="-274320" algn="l" defTabSz="457200" rtl="0" eaLnBrk="1" latinLnBrk="0" hangingPunct="1">
        <a:lnSpc>
          <a:spcPct val="120000"/>
        </a:lnSpc>
        <a:spcBef>
          <a:spcPts val="0"/>
        </a:spcBef>
        <a:spcAft>
          <a:spcPts val="600"/>
        </a:spcAft>
        <a:buFont typeface="Lucida Grande"/>
        <a:buChar char="●"/>
        <a:defRPr sz="1600" kern="1200">
          <a:solidFill>
            <a:schemeClr val="tx1"/>
          </a:solidFill>
          <a:latin typeface="Arial"/>
          <a:ea typeface="+mn-ea"/>
          <a:cs typeface="Arial"/>
        </a:defRPr>
      </a:lvl3pPr>
      <a:lvl4pPr marL="548640" indent="-274320" algn="l" defTabSz="457200" rtl="0" eaLnBrk="1" latinLnBrk="0" hangingPunct="1">
        <a:lnSpc>
          <a:spcPct val="120000"/>
        </a:lnSpc>
        <a:spcBef>
          <a:spcPts val="0"/>
        </a:spcBef>
        <a:spcAft>
          <a:spcPts val="600"/>
        </a:spcAft>
        <a:buFont typeface="Lucida Grande"/>
        <a:buChar char="●"/>
        <a:defRPr sz="1600" kern="1200">
          <a:solidFill>
            <a:schemeClr val="tx1"/>
          </a:solidFill>
          <a:latin typeface="Arial"/>
          <a:ea typeface="+mn-ea"/>
          <a:cs typeface="Arial"/>
        </a:defRPr>
      </a:lvl4pPr>
      <a:lvl5pPr marL="822960" indent="-274320" algn="l" defTabSz="457200" rtl="0" eaLnBrk="1" latinLnBrk="0" hangingPunct="1">
        <a:lnSpc>
          <a:spcPct val="120000"/>
        </a:lnSpc>
        <a:spcBef>
          <a:spcPts val="0"/>
        </a:spcBef>
        <a:spcAft>
          <a:spcPts val="600"/>
        </a:spcAft>
        <a:buFont typeface="Lucida Grande"/>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image" Target="../media/image11.png"/><Relationship Id="rId1" Type="http://schemas.microsoft.com/office/2007/relationships/media" Target="../media/media1.mp4"/><Relationship Id="rId2" Type="http://schemas.openxmlformats.org/officeDocument/2006/relationships/video" Target="../media/media1.mp4"/></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0.png"/><Relationship Id="rId3" Type="http://schemas.microsoft.com/office/2007/relationships/hdphoto" Target="../media/hdphoto1.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447689"/>
            <a:ext cx="9144000" cy="941796"/>
          </a:xfrm>
        </p:spPr>
        <p:txBody>
          <a:bodyPr/>
          <a:lstStyle/>
          <a:p>
            <a:r>
              <a:rPr lang="en-US" dirty="0"/>
              <a:t>Windows Configuration Management with Puppet</a:t>
            </a:r>
          </a:p>
        </p:txBody>
      </p:sp>
      <p:sp>
        <p:nvSpPr>
          <p:cNvPr id="3" name="Subtitle 2"/>
          <p:cNvSpPr>
            <a:spLocks noGrp="1"/>
          </p:cNvSpPr>
          <p:nvPr>
            <p:ph type="subTitle" idx="1"/>
          </p:nvPr>
        </p:nvSpPr>
        <p:spPr/>
        <p:txBody>
          <a:bodyPr/>
          <a:lstStyle/>
          <a:p>
            <a:r>
              <a:rPr lang="en-US" dirty="0" smtClean="0"/>
              <a:t>Why let the Linux admins have all the fun?</a:t>
            </a:r>
            <a:endParaRPr lang="en-US" dirty="0"/>
          </a:p>
        </p:txBody>
      </p:sp>
    </p:spTree>
    <p:extLst>
      <p:ext uri="{BB962C8B-B14F-4D97-AF65-F5344CB8AC3E}">
        <p14:creationId xmlns:p14="http://schemas.microsoft.com/office/powerpoint/2010/main" val="21075746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Puppet, DSC, &amp; Hyper-V</a:t>
            </a:r>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err="1"/>
              <a:t>xVHD</a:t>
            </a:r>
            <a:r>
              <a:rPr lang="en-US" dirty="0"/>
              <a:t> manages VHDs in a Hyper-V host.</a:t>
            </a:r>
          </a:p>
          <a:p>
            <a:pPr marL="285750" indent="-285750">
              <a:buFont typeface="Arial" charset="0"/>
              <a:buChar char="•"/>
            </a:pPr>
            <a:r>
              <a:rPr lang="en-US" dirty="0" err="1"/>
              <a:t>xVhdFile</a:t>
            </a:r>
            <a:r>
              <a:rPr lang="en-US" dirty="0"/>
              <a:t> manages files or directories in a VHD.</a:t>
            </a:r>
          </a:p>
          <a:p>
            <a:pPr marL="285750" indent="-285750">
              <a:buFont typeface="Arial" charset="0"/>
              <a:buChar char="•"/>
            </a:pPr>
            <a:r>
              <a:rPr lang="en-US" dirty="0" err="1"/>
              <a:t>xVMHost</a:t>
            </a:r>
            <a:r>
              <a:rPr lang="en-US" dirty="0"/>
              <a:t> manages Hyper-V host settings.</a:t>
            </a:r>
          </a:p>
          <a:p>
            <a:pPr marL="285750" indent="-285750">
              <a:buFont typeface="Arial" charset="0"/>
              <a:buChar char="•"/>
            </a:pPr>
            <a:r>
              <a:rPr lang="en-US" dirty="0" err="1"/>
              <a:t>xVMNetworkAdapter</a:t>
            </a:r>
            <a:r>
              <a:rPr lang="en-US" dirty="0"/>
              <a:t> manages </a:t>
            </a:r>
            <a:r>
              <a:rPr lang="en-US" dirty="0" err="1"/>
              <a:t>VMNetadapters</a:t>
            </a:r>
            <a:r>
              <a:rPr lang="en-US" dirty="0"/>
              <a:t> attached to a Hyper-V virtual machine or the management OS.</a:t>
            </a:r>
          </a:p>
          <a:p>
            <a:pPr marL="285750" indent="-285750">
              <a:buFont typeface="Arial" charset="0"/>
              <a:buChar char="•"/>
            </a:pPr>
            <a:r>
              <a:rPr lang="en-US" dirty="0" err="1"/>
              <a:t>xVMProcessor</a:t>
            </a:r>
            <a:r>
              <a:rPr lang="en-US" dirty="0"/>
              <a:t> manages Hyper-V virtual machine processor options.</a:t>
            </a:r>
          </a:p>
          <a:p>
            <a:pPr marL="285750" indent="-285750">
              <a:buFont typeface="Arial" charset="0"/>
              <a:buChar char="•"/>
            </a:pPr>
            <a:r>
              <a:rPr lang="en-US" dirty="0" err="1"/>
              <a:t>xVMSwitch</a:t>
            </a:r>
            <a:r>
              <a:rPr lang="en-US" dirty="0"/>
              <a:t> manages virtual switches in a Hyper-V host</a:t>
            </a:r>
            <a:r>
              <a:rPr lang="en-US" dirty="0" smtClean="0"/>
              <a:t>.</a:t>
            </a:r>
            <a:endParaRPr lang="en-US" dirty="0"/>
          </a:p>
        </p:txBody>
      </p:sp>
      <p:sp>
        <p:nvSpPr>
          <p:cNvPr id="4" name="Subtitle 3"/>
          <p:cNvSpPr>
            <a:spLocks noGrp="1"/>
          </p:cNvSpPr>
          <p:nvPr>
            <p:ph type="subTitle" idx="1"/>
          </p:nvPr>
        </p:nvSpPr>
        <p:spPr/>
        <p:txBody>
          <a:bodyPr/>
          <a:lstStyle/>
          <a:p>
            <a:r>
              <a:rPr lang="en-US" dirty="0" smtClean="0"/>
              <a:t>The </a:t>
            </a:r>
            <a:r>
              <a:rPr lang="en-US" dirty="0" err="1" smtClean="0"/>
              <a:t>xHyper</a:t>
            </a:r>
            <a:r>
              <a:rPr lang="en-US" dirty="0" smtClean="0"/>
              <a:t>-V module</a:t>
            </a:r>
            <a:endParaRPr lang="en-US" dirty="0"/>
          </a:p>
        </p:txBody>
      </p:sp>
    </p:spTree>
    <p:extLst>
      <p:ext uri="{BB962C8B-B14F-4D97-AF65-F5344CB8AC3E}">
        <p14:creationId xmlns:p14="http://schemas.microsoft.com/office/powerpoint/2010/main" val="16479150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 WMI</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a:t>Custom facts</a:t>
            </a:r>
          </a:p>
          <a:p>
            <a:pPr marL="571500" lvl="1">
              <a:buFont typeface="Arial" charset="0"/>
              <a:buChar char="•"/>
            </a:pPr>
            <a:r>
              <a:rPr lang="en-US" dirty="0"/>
              <a:t>Starting out with Puppet custom </a:t>
            </a:r>
            <a:r>
              <a:rPr lang="en-US" dirty="0" smtClean="0"/>
              <a:t>facts</a:t>
            </a:r>
          </a:p>
          <a:p>
            <a:pPr marL="857250" lvl="2">
              <a:buFont typeface="Arial" charset="0"/>
              <a:buChar char="•"/>
            </a:pPr>
            <a:r>
              <a:rPr lang="en-US" dirty="0" smtClean="0"/>
              <a:t>https://glennsarti.github.io/blog/puppet-ruby-facts/ </a:t>
            </a:r>
          </a:p>
          <a:p>
            <a:pPr marL="285750" indent="-285750">
              <a:buFont typeface="Arial" charset="0"/>
              <a:buChar char="•"/>
            </a:pPr>
            <a:r>
              <a:rPr lang="en-US" dirty="0" smtClean="0"/>
              <a:t>Integrate </a:t>
            </a:r>
            <a:r>
              <a:rPr lang="en-US" dirty="0"/>
              <a:t>with existing SCCM</a:t>
            </a:r>
          </a:p>
          <a:p>
            <a:pPr marL="571500" lvl="1">
              <a:buFont typeface="Arial" charset="0"/>
              <a:buChar char="•"/>
            </a:pPr>
            <a:r>
              <a:rPr lang="en-US" dirty="0"/>
              <a:t>Query client </a:t>
            </a:r>
            <a:r>
              <a:rPr lang="en-US" dirty="0" smtClean="0"/>
              <a:t>configuration </a:t>
            </a:r>
            <a:r>
              <a:rPr lang="en-US" dirty="0"/>
              <a:t>such as </a:t>
            </a:r>
            <a:r>
              <a:rPr lang="en-US" dirty="0" smtClean="0"/>
              <a:t>location</a:t>
            </a:r>
            <a:endParaRPr lang="en-US" dirty="0"/>
          </a:p>
          <a:p>
            <a:pPr marL="571500" lvl="1">
              <a:buFont typeface="Arial" charset="0"/>
              <a:buChar char="•"/>
            </a:pPr>
            <a:r>
              <a:rPr lang="en-US" dirty="0"/>
              <a:t>Module: </a:t>
            </a:r>
            <a:r>
              <a:rPr lang="en-US" dirty="0" err="1" smtClean="0"/>
              <a:t>thoward</a:t>
            </a:r>
            <a:r>
              <a:rPr lang="en-US" dirty="0" smtClean="0"/>
              <a:t>/</a:t>
            </a:r>
            <a:r>
              <a:rPr lang="en-US" dirty="0" err="1" smtClean="0"/>
              <a:t>sccm_application</a:t>
            </a:r>
            <a:endParaRPr lang="en-US" dirty="0" smtClean="0"/>
          </a:p>
          <a:p>
            <a:pPr marL="857250" lvl="2">
              <a:buFont typeface="Arial" charset="0"/>
              <a:buChar char="•"/>
            </a:pPr>
            <a:r>
              <a:rPr lang="en-US" dirty="0" smtClean="0"/>
              <a:t>Installs or uninstalls packages advertised by SCCM</a:t>
            </a:r>
            <a:endParaRPr lang="en-US" dirty="0"/>
          </a:p>
        </p:txBody>
      </p:sp>
    </p:spTree>
    <p:extLst>
      <p:ext uri="{BB962C8B-B14F-4D97-AF65-F5344CB8AC3E}">
        <p14:creationId xmlns:p14="http://schemas.microsoft.com/office/powerpoint/2010/main" val="20793626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Chocolatey</a:t>
            </a:r>
            <a:endParaRPr lang="en-US" dirty="0"/>
          </a:p>
        </p:txBody>
      </p:sp>
      <p:sp>
        <p:nvSpPr>
          <p:cNvPr id="3" name="Subtitle 2"/>
          <p:cNvSpPr>
            <a:spLocks noGrp="1"/>
          </p:cNvSpPr>
          <p:nvPr>
            <p:ph type="subTitle" idx="1"/>
          </p:nvPr>
        </p:nvSpPr>
        <p:spPr/>
        <p:txBody>
          <a:bodyPr/>
          <a:lstStyle/>
          <a:p>
            <a:r>
              <a:rPr lang="en-US" dirty="0"/>
              <a:t>aka apt-get / yum for Windows</a:t>
            </a:r>
          </a:p>
        </p:txBody>
      </p:sp>
    </p:spTree>
    <p:extLst>
      <p:ext uri="{BB962C8B-B14F-4D97-AF65-F5344CB8AC3E}">
        <p14:creationId xmlns:p14="http://schemas.microsoft.com/office/powerpoint/2010/main" val="16677634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Package management for Windows</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a:t>What is Chocolatey?</a:t>
            </a:r>
          </a:p>
          <a:p>
            <a:pPr marL="285750" indent="-285750">
              <a:buFont typeface="Arial" charset="0"/>
              <a:buChar char="•"/>
            </a:pPr>
            <a:r>
              <a:rPr lang="en-US" dirty="0"/>
              <a:t>Public repo: </a:t>
            </a:r>
            <a:r>
              <a:rPr lang="en-US" dirty="0" err="1"/>
              <a:t>chocolatey.org</a:t>
            </a:r>
            <a:endParaRPr lang="en-US" dirty="0"/>
          </a:p>
          <a:p>
            <a:pPr marL="285750" indent="-285750">
              <a:buFont typeface="Arial" charset="0"/>
              <a:buChar char="•"/>
            </a:pPr>
            <a:r>
              <a:rPr lang="en-US" dirty="0"/>
              <a:t>Private repo: Chocolatey Server</a:t>
            </a:r>
          </a:p>
          <a:p>
            <a:pPr marL="571500" lvl="1">
              <a:buFont typeface="Arial" charset="0"/>
              <a:buChar char="•"/>
            </a:pPr>
            <a:r>
              <a:rPr lang="en-US" dirty="0"/>
              <a:t>Module: </a:t>
            </a:r>
            <a:r>
              <a:rPr lang="en-US" dirty="0" err="1" smtClean="0"/>
              <a:t>chocolatey</a:t>
            </a:r>
            <a:r>
              <a:rPr lang="en-US" dirty="0" smtClean="0"/>
              <a:t>/</a:t>
            </a:r>
            <a:r>
              <a:rPr lang="en-US" dirty="0" err="1" smtClean="0"/>
              <a:t>chocolatey_server</a:t>
            </a:r>
            <a:endParaRPr lang="en-US" dirty="0"/>
          </a:p>
        </p:txBody>
      </p:sp>
    </p:spTree>
    <p:extLst>
      <p:ext uri="{BB962C8B-B14F-4D97-AF65-F5344CB8AC3E}">
        <p14:creationId xmlns:p14="http://schemas.microsoft.com/office/powerpoint/2010/main" val="21122150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Common use cases for Chocolatey</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a:t>FOSS Puppet agent</a:t>
            </a:r>
          </a:p>
          <a:p>
            <a:pPr marL="285750" indent="-285750">
              <a:buFont typeface="Arial" charset="0"/>
              <a:buChar char="•"/>
            </a:pPr>
            <a:r>
              <a:rPr lang="en-US" dirty="0"/>
              <a:t>Monitoring &amp; Backup agents</a:t>
            </a:r>
          </a:p>
          <a:p>
            <a:pPr marL="285750" indent="-285750">
              <a:buFont typeface="Arial" charset="0"/>
              <a:buChar char="•"/>
            </a:pPr>
            <a:r>
              <a:rPr lang="en-US" dirty="0"/>
              <a:t>Log shipping</a:t>
            </a:r>
          </a:p>
          <a:p>
            <a:pPr marL="285750" indent="-285750">
              <a:buFont typeface="Arial" charset="0"/>
              <a:buChar char="•"/>
            </a:pPr>
            <a:r>
              <a:rPr lang="en-US" dirty="0"/>
              <a:t>PowerShell / </a:t>
            </a:r>
            <a:r>
              <a:rPr lang="en-US" dirty="0" smtClean="0"/>
              <a:t>WMF, </a:t>
            </a:r>
            <a:r>
              <a:rPr lang="en-US" dirty="0" err="1"/>
              <a:t>.Net</a:t>
            </a:r>
            <a:r>
              <a:rPr lang="en-US" dirty="0"/>
              <a:t>, </a:t>
            </a:r>
            <a:r>
              <a:rPr lang="en-US" dirty="0" err="1"/>
              <a:t>NodeJS</a:t>
            </a:r>
            <a:endParaRPr lang="en-US" dirty="0"/>
          </a:p>
          <a:p>
            <a:pPr marL="285750" indent="-285750">
              <a:buFont typeface="Arial" charset="0"/>
              <a:buChar char="•"/>
            </a:pPr>
            <a:r>
              <a:rPr lang="en-US" dirty="0"/>
              <a:t>Browsers &amp; </a:t>
            </a:r>
            <a:r>
              <a:rPr lang="en-US" dirty="0" smtClean="0"/>
              <a:t>plugins</a:t>
            </a:r>
          </a:p>
          <a:p>
            <a:pPr marL="571500" lvl="1">
              <a:buFont typeface="Arial" charset="0"/>
              <a:buChar char="•"/>
            </a:pPr>
            <a:r>
              <a:rPr lang="en-US" dirty="0" smtClean="0"/>
              <a:t>Chrome &amp; Firefox</a:t>
            </a:r>
          </a:p>
          <a:p>
            <a:pPr marL="571500" lvl="1">
              <a:buFont typeface="Arial" charset="0"/>
              <a:buChar char="•"/>
            </a:pPr>
            <a:r>
              <a:rPr lang="en-US" dirty="0" smtClean="0"/>
              <a:t>Adobe, Flash, Java</a:t>
            </a:r>
            <a:endParaRPr lang="en-US" dirty="0"/>
          </a:p>
          <a:p>
            <a:pPr marL="285750" indent="-285750">
              <a:buFont typeface="Arial" charset="0"/>
              <a:buChar char="•"/>
            </a:pPr>
            <a:r>
              <a:rPr lang="en-US" dirty="0"/>
              <a:t>Utilities such as </a:t>
            </a:r>
            <a:r>
              <a:rPr lang="en-US" dirty="0" err="1"/>
              <a:t>Git</a:t>
            </a:r>
            <a:r>
              <a:rPr lang="en-US" dirty="0"/>
              <a:t>, 7-Zip, &amp; Notepad</a:t>
            </a:r>
            <a:r>
              <a:rPr lang="en-US" dirty="0" smtClean="0"/>
              <a:t>++</a:t>
            </a:r>
            <a:endParaRPr lang="en-US" dirty="0"/>
          </a:p>
        </p:txBody>
      </p:sp>
    </p:spTree>
    <p:extLst>
      <p:ext uri="{BB962C8B-B14F-4D97-AF65-F5344CB8AC3E}">
        <p14:creationId xmlns:p14="http://schemas.microsoft.com/office/powerpoint/2010/main" val="3829419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Patching</a:t>
            </a:r>
            <a:endParaRPr lang="en-US" dirty="0"/>
          </a:p>
        </p:txBody>
      </p:sp>
      <p:sp>
        <p:nvSpPr>
          <p:cNvPr id="3" name="Subtitle 2"/>
          <p:cNvSpPr>
            <a:spLocks noGrp="1"/>
          </p:cNvSpPr>
          <p:nvPr>
            <p:ph type="subTitle" idx="1"/>
          </p:nvPr>
        </p:nvSpPr>
        <p:spPr>
          <a:xfrm>
            <a:off x="0" y="2499949"/>
            <a:ext cx="9144000" cy="461665"/>
          </a:xfrm>
        </p:spPr>
        <p:txBody>
          <a:bodyPr/>
          <a:lstStyle/>
          <a:p>
            <a:r>
              <a:rPr lang="en-US" dirty="0"/>
              <a:t>WSUS + strict change windows + </a:t>
            </a:r>
            <a:r>
              <a:rPr lang="en-US" dirty="0" smtClean="0"/>
              <a:t>Puppet</a:t>
            </a:r>
            <a:endParaRPr lang="en-US" dirty="0"/>
          </a:p>
        </p:txBody>
      </p:sp>
    </p:spTree>
    <p:extLst>
      <p:ext uri="{BB962C8B-B14F-4D97-AF65-F5344CB8AC3E}">
        <p14:creationId xmlns:p14="http://schemas.microsoft.com/office/powerpoint/2010/main" val="6227228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Patching scenario</a:t>
            </a:r>
            <a:endParaRPr lang="en-US" dirty="0"/>
          </a:p>
        </p:txBody>
      </p:sp>
      <p:sp>
        <p:nvSpPr>
          <p:cNvPr id="3" name="Text Placeholder 2"/>
          <p:cNvSpPr>
            <a:spLocks noGrp="1"/>
          </p:cNvSpPr>
          <p:nvPr>
            <p:ph type="body" sz="quarter" idx="13"/>
          </p:nvPr>
        </p:nvSpPr>
        <p:spPr/>
        <p:txBody>
          <a:bodyPr/>
          <a:lstStyle/>
          <a:p>
            <a:pPr marL="285750" indent="-285750">
              <a:buFont typeface="Arial" charset="0"/>
              <a:buChar char="•"/>
            </a:pPr>
            <a:r>
              <a:rPr lang="en-US" dirty="0"/>
              <a:t>Install &amp; manage Chocolatey</a:t>
            </a:r>
          </a:p>
          <a:p>
            <a:pPr marL="285750" indent="-285750">
              <a:buFont typeface="Arial" charset="0"/>
              <a:buChar char="•"/>
            </a:pPr>
            <a:r>
              <a:rPr lang="en-US" dirty="0"/>
              <a:t>Install </a:t>
            </a:r>
            <a:r>
              <a:rPr lang="en-US" dirty="0" err="1"/>
              <a:t>NuGet</a:t>
            </a:r>
            <a:r>
              <a:rPr lang="en-US" dirty="0"/>
              <a:t> package provider for PowerShell</a:t>
            </a:r>
          </a:p>
          <a:p>
            <a:pPr marL="285750" indent="-285750">
              <a:buFont typeface="Arial" charset="0"/>
              <a:buChar char="•"/>
            </a:pPr>
            <a:r>
              <a:rPr lang="en-US" dirty="0"/>
              <a:t>Install </a:t>
            </a:r>
            <a:r>
              <a:rPr lang="en-US" dirty="0" err="1"/>
              <a:t>PSWindowsUpdate</a:t>
            </a:r>
            <a:r>
              <a:rPr lang="en-US" dirty="0"/>
              <a:t> PowerShell module</a:t>
            </a:r>
          </a:p>
          <a:p>
            <a:pPr marL="285750" indent="-285750">
              <a:buFont typeface="Arial" charset="0"/>
              <a:buChar char="•"/>
            </a:pPr>
            <a:r>
              <a:rPr lang="en-US" dirty="0"/>
              <a:t>Define a maintenance window</a:t>
            </a:r>
          </a:p>
          <a:p>
            <a:pPr marL="285750" indent="-285750">
              <a:buFont typeface="Arial" charset="0"/>
              <a:buChar char="•"/>
            </a:pPr>
            <a:r>
              <a:rPr lang="en-US" dirty="0"/>
              <a:t>Configure automated </a:t>
            </a:r>
            <a:r>
              <a:rPr lang="en-US" dirty="0" smtClean="0"/>
              <a:t>reboots during the </a:t>
            </a:r>
            <a:r>
              <a:rPr lang="en-US" dirty="0"/>
              <a:t>maintenance </a:t>
            </a:r>
            <a:r>
              <a:rPr lang="en-US" dirty="0" smtClean="0"/>
              <a:t>window</a:t>
            </a:r>
            <a:endParaRPr lang="en-US" dirty="0"/>
          </a:p>
          <a:p>
            <a:pPr marL="285750" indent="-285750">
              <a:buFont typeface="Arial" charset="0"/>
              <a:buChar char="•"/>
            </a:pPr>
            <a:r>
              <a:rPr lang="en-US" dirty="0"/>
              <a:t>Install PowerShell and WMF</a:t>
            </a:r>
          </a:p>
          <a:p>
            <a:pPr marL="285750" indent="-285750">
              <a:buFont typeface="Arial" charset="0"/>
              <a:buChar char="•"/>
            </a:pPr>
            <a:r>
              <a:rPr lang="en-US" dirty="0"/>
              <a:t>Configure WSUS-related settings on </a:t>
            </a:r>
            <a:r>
              <a:rPr lang="en-US" dirty="0" smtClean="0"/>
              <a:t>the client</a:t>
            </a:r>
            <a:endParaRPr lang="en-US" dirty="0"/>
          </a:p>
          <a:p>
            <a:pPr marL="285750" indent="-285750">
              <a:buFont typeface="Arial" charset="0"/>
              <a:buChar char="•"/>
            </a:pPr>
            <a:r>
              <a:rPr lang="en-US" dirty="0"/>
              <a:t>Apply all non-interactive </a:t>
            </a:r>
            <a:r>
              <a:rPr lang="en-US" dirty="0" smtClean="0"/>
              <a:t>updates</a:t>
            </a:r>
            <a:endParaRPr lang="en-US" dirty="0"/>
          </a:p>
        </p:txBody>
      </p:sp>
    </p:spTree>
    <p:extLst>
      <p:ext uri="{BB962C8B-B14F-4D97-AF65-F5344CB8AC3E}">
        <p14:creationId xmlns:p14="http://schemas.microsoft.com/office/powerpoint/2010/main" val="28323333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Demo Time: Code Sample</a:t>
            </a:r>
          </a:p>
        </p:txBody>
      </p:sp>
      <p:sp>
        <p:nvSpPr>
          <p:cNvPr id="3" name="Subtitle 2"/>
          <p:cNvSpPr>
            <a:spLocks noGrp="1"/>
          </p:cNvSpPr>
          <p:nvPr>
            <p:ph type="subTitle" idx="1"/>
          </p:nvPr>
        </p:nvSpPr>
        <p:spPr/>
        <p:txBody>
          <a:bodyPr/>
          <a:lstStyle/>
          <a:p>
            <a:r>
              <a:rPr lang="en-US" dirty="0"/>
              <a:t>A Puppet manifest for patching </a:t>
            </a:r>
            <a:r>
              <a:rPr lang="en-US" dirty="0" smtClean="0"/>
              <a:t>Windows</a:t>
            </a:r>
            <a:endParaRPr lang="en-US" dirty="0"/>
          </a:p>
        </p:txBody>
      </p:sp>
    </p:spTree>
    <p:extLst>
      <p:ext uri="{BB962C8B-B14F-4D97-AF65-F5344CB8AC3E}">
        <p14:creationId xmlns:p14="http://schemas.microsoft.com/office/powerpoint/2010/main" val="2405082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Code sample (video)</a:t>
            </a:r>
            <a:endParaRPr lang="en-US" dirty="0"/>
          </a:p>
        </p:txBody>
      </p:sp>
      <p:pic>
        <p:nvPicPr>
          <p:cNvPr id="5" name="CodeSample-win_patching.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7131" y="661720"/>
            <a:ext cx="7909737" cy="3919870"/>
          </a:xfrm>
          <a:prstGeom prst="rect">
            <a:avLst/>
          </a:prstGeom>
        </p:spPr>
      </p:pic>
    </p:spTree>
    <p:extLst>
      <p:ext uri="{BB962C8B-B14F-4D97-AF65-F5344CB8AC3E}">
        <p14:creationId xmlns:p14="http://schemas.microsoft.com/office/powerpoint/2010/main" val="4753260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Modules</a:t>
            </a:r>
            <a:endParaRPr lang="en-US" dirty="0"/>
          </a:p>
        </p:txBody>
      </p:sp>
      <p:sp>
        <p:nvSpPr>
          <p:cNvPr id="3" name="Subtitle 2"/>
          <p:cNvSpPr>
            <a:spLocks noGrp="1"/>
          </p:cNvSpPr>
          <p:nvPr>
            <p:ph type="subTitle" idx="1"/>
          </p:nvPr>
        </p:nvSpPr>
        <p:spPr/>
        <p:txBody>
          <a:bodyPr/>
          <a:lstStyle/>
          <a:p>
            <a:r>
              <a:rPr lang="en-US" dirty="0" smtClean="0"/>
              <a:t>Common tasks made easier and repeatable</a:t>
            </a:r>
            <a:endParaRPr lang="en-US" dirty="0"/>
          </a:p>
        </p:txBody>
      </p:sp>
    </p:spTree>
    <p:extLst>
      <p:ext uri="{BB962C8B-B14F-4D97-AF65-F5344CB8AC3E}">
        <p14:creationId xmlns:p14="http://schemas.microsoft.com/office/powerpoint/2010/main" val="20356013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Gene Liverman</a:t>
            </a:r>
            <a:endParaRPr lang="en-US" dirty="0"/>
          </a:p>
        </p:txBody>
      </p:sp>
      <p:sp>
        <p:nvSpPr>
          <p:cNvPr id="3" name="Subtitle 2"/>
          <p:cNvSpPr>
            <a:spLocks noGrp="1"/>
          </p:cNvSpPr>
          <p:nvPr>
            <p:ph type="subTitle" idx="1"/>
          </p:nvPr>
        </p:nvSpPr>
        <p:spPr>
          <a:xfrm>
            <a:off x="0" y="2499949"/>
            <a:ext cx="9144000" cy="1523494"/>
          </a:xfrm>
        </p:spPr>
        <p:txBody>
          <a:bodyPr/>
          <a:lstStyle/>
          <a:p>
            <a:r>
              <a:rPr lang="en-US" dirty="0" smtClean="0"/>
              <a:t>SRE @ Puppet</a:t>
            </a:r>
          </a:p>
          <a:p>
            <a:r>
              <a:rPr lang="en-US" dirty="0" smtClean="0"/>
              <a:t>Formerly </a:t>
            </a:r>
            <a:r>
              <a:rPr lang="en-US" dirty="0" err="1" smtClean="0"/>
              <a:t>SysAdmin</a:t>
            </a:r>
            <a:r>
              <a:rPr lang="en-US" dirty="0" smtClean="0"/>
              <a:t> @ University of West Georgia</a:t>
            </a:r>
          </a:p>
          <a:p>
            <a:r>
              <a:rPr lang="en-US" dirty="0" smtClean="0"/>
              <a:t>Windows, Linux, Mac, &amp; Solaris</a:t>
            </a:r>
          </a:p>
          <a:p>
            <a:r>
              <a:rPr lang="en-US" dirty="0" smtClean="0"/>
              <a:t>Storage, Firewalls, Load Balancers, etc.</a:t>
            </a:r>
            <a:endParaRPr lang="en-US" dirty="0"/>
          </a:p>
        </p:txBody>
      </p:sp>
    </p:spTree>
    <p:extLst>
      <p:ext uri="{BB962C8B-B14F-4D97-AF65-F5344CB8AC3E}">
        <p14:creationId xmlns:p14="http://schemas.microsoft.com/office/powerpoint/2010/main" val="19240016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Modules pulled in by </a:t>
            </a:r>
            <a:r>
              <a:rPr lang="en-US" dirty="0" err="1" smtClean="0"/>
              <a:t>puppetlabs</a:t>
            </a:r>
            <a:r>
              <a:rPr lang="en-US" dirty="0" smtClean="0"/>
              <a:t>/windows</a:t>
            </a:r>
            <a:endParaRPr lang="en-US" dirty="0"/>
          </a:p>
        </p:txBody>
      </p:sp>
      <p:sp>
        <p:nvSpPr>
          <p:cNvPr id="7" name="Text Placeholder 6"/>
          <p:cNvSpPr>
            <a:spLocks noGrp="1"/>
          </p:cNvSpPr>
          <p:nvPr>
            <p:ph type="body" sz="quarter" idx="13"/>
          </p:nvPr>
        </p:nvSpPr>
        <p:spPr/>
        <p:txBody>
          <a:bodyPr/>
          <a:lstStyle/>
          <a:p>
            <a:r>
              <a:rPr lang="en-US" dirty="0" err="1"/>
              <a:t>Vox</a:t>
            </a:r>
            <a:r>
              <a:rPr lang="en-US" dirty="0"/>
              <a:t> </a:t>
            </a:r>
            <a:r>
              <a:rPr lang="en-US" dirty="0" err="1"/>
              <a:t>Pupuli</a:t>
            </a:r>
            <a:r>
              <a:rPr lang="en-US" dirty="0"/>
              <a:t>, </a:t>
            </a:r>
            <a:r>
              <a:rPr lang="en-US" dirty="0" err="1"/>
              <a:t>voxpupuli.org</a:t>
            </a:r>
            <a:endParaRPr lang="en-US" dirty="0"/>
          </a:p>
          <a:p>
            <a:pPr marL="285750" indent="-285750">
              <a:buFont typeface="Arial" charset="0"/>
              <a:buChar char="•"/>
            </a:pPr>
            <a:r>
              <a:rPr lang="en-US" dirty="0" smtClean="0"/>
              <a:t>puppet/</a:t>
            </a:r>
            <a:r>
              <a:rPr lang="en-US" dirty="0" err="1" smtClean="0"/>
              <a:t>download_file</a:t>
            </a:r>
            <a:endParaRPr lang="en-US" dirty="0"/>
          </a:p>
          <a:p>
            <a:pPr marL="285750" indent="-285750">
              <a:buFont typeface="Arial" charset="0"/>
              <a:buChar char="•"/>
            </a:pPr>
            <a:r>
              <a:rPr lang="en-US" dirty="0"/>
              <a:t>puppet/</a:t>
            </a:r>
            <a:r>
              <a:rPr lang="en-US" dirty="0" err="1" smtClean="0"/>
              <a:t>windows_env</a:t>
            </a:r>
            <a:endParaRPr lang="en-US" dirty="0"/>
          </a:p>
          <a:p>
            <a:pPr marL="285750" indent="-285750">
              <a:buFont typeface="Arial" charset="0"/>
              <a:buChar char="•"/>
            </a:pPr>
            <a:r>
              <a:rPr lang="en-US" dirty="0"/>
              <a:t>puppet/</a:t>
            </a:r>
            <a:r>
              <a:rPr lang="en-US" dirty="0" err="1" smtClean="0"/>
              <a:t>windowsfeature</a:t>
            </a:r>
            <a:endParaRPr lang="en-US" dirty="0"/>
          </a:p>
          <a:p>
            <a:r>
              <a:rPr lang="en-US" dirty="0"/>
              <a:t>Puppet, </a:t>
            </a:r>
            <a:r>
              <a:rPr lang="en-US" dirty="0" err="1" smtClean="0"/>
              <a:t>puppet.com</a:t>
            </a:r>
            <a:endParaRPr lang="en-US" dirty="0"/>
          </a:p>
          <a:p>
            <a:pPr marL="285750" indent="-285750">
              <a:buFont typeface="Arial" charset="0"/>
              <a:buChar char="•"/>
            </a:pPr>
            <a:r>
              <a:rPr lang="en-US" dirty="0" err="1" smtClean="0"/>
              <a:t>puppetlabs</a:t>
            </a:r>
            <a:r>
              <a:rPr lang="en-US" dirty="0" smtClean="0"/>
              <a:t>/</a:t>
            </a:r>
            <a:r>
              <a:rPr lang="en-US" dirty="0" err="1" smtClean="0"/>
              <a:t>acl</a:t>
            </a:r>
            <a:endParaRPr lang="en-US" dirty="0"/>
          </a:p>
          <a:p>
            <a:pPr marL="285750" indent="-285750">
              <a:buFont typeface="Arial" charset="0"/>
              <a:buChar char="•"/>
            </a:pPr>
            <a:r>
              <a:rPr lang="en-US" dirty="0" err="1"/>
              <a:t>puppetlabs</a:t>
            </a:r>
            <a:r>
              <a:rPr lang="en-US" dirty="0"/>
              <a:t>/</a:t>
            </a:r>
            <a:r>
              <a:rPr lang="en-US" dirty="0" err="1" smtClean="0"/>
              <a:t>chocolatey</a:t>
            </a:r>
            <a:endParaRPr lang="en-US" dirty="0"/>
          </a:p>
          <a:p>
            <a:pPr marL="285750" indent="-285750">
              <a:buFont typeface="Arial" charset="0"/>
              <a:buChar char="•"/>
            </a:pPr>
            <a:r>
              <a:rPr lang="en-US" dirty="0" err="1"/>
              <a:t>puppetlabs</a:t>
            </a:r>
            <a:r>
              <a:rPr lang="en-US" dirty="0"/>
              <a:t>/</a:t>
            </a:r>
            <a:r>
              <a:rPr lang="en-US" dirty="0" err="1" smtClean="0"/>
              <a:t>dsc</a:t>
            </a:r>
            <a:endParaRPr lang="en-US" dirty="0"/>
          </a:p>
          <a:p>
            <a:endParaRPr lang="en-US" dirty="0"/>
          </a:p>
        </p:txBody>
      </p:sp>
      <p:sp>
        <p:nvSpPr>
          <p:cNvPr id="8" name="Text Placeholder 7"/>
          <p:cNvSpPr>
            <a:spLocks noGrp="1"/>
          </p:cNvSpPr>
          <p:nvPr>
            <p:ph type="body" sz="quarter" idx="17"/>
          </p:nvPr>
        </p:nvSpPr>
        <p:spPr/>
        <p:txBody>
          <a:bodyPr/>
          <a:lstStyle/>
          <a:p>
            <a:pPr marL="285750" indent="-285750">
              <a:buFont typeface="Arial" charset="0"/>
              <a:buChar char="•"/>
            </a:pPr>
            <a:r>
              <a:rPr lang="en-US" dirty="0" err="1"/>
              <a:t>puppetlabs</a:t>
            </a:r>
            <a:r>
              <a:rPr lang="en-US" dirty="0"/>
              <a:t>/</a:t>
            </a:r>
            <a:r>
              <a:rPr lang="en-US" dirty="0" err="1" smtClean="0"/>
              <a:t>iis</a:t>
            </a:r>
            <a:endParaRPr lang="en-US" dirty="0" smtClean="0"/>
          </a:p>
          <a:p>
            <a:pPr marL="285750" indent="-285750">
              <a:buFont typeface="Arial" charset="0"/>
              <a:buChar char="•"/>
            </a:pPr>
            <a:r>
              <a:rPr lang="en-US" dirty="0" err="1"/>
              <a:t>puppetlabs</a:t>
            </a:r>
            <a:r>
              <a:rPr lang="en-US" dirty="0"/>
              <a:t>/</a:t>
            </a:r>
            <a:r>
              <a:rPr lang="en-US" dirty="0" err="1" smtClean="0"/>
              <a:t>powershell</a:t>
            </a:r>
            <a:endParaRPr lang="en-US" dirty="0"/>
          </a:p>
          <a:p>
            <a:pPr marL="285750" indent="-285750">
              <a:buFont typeface="Arial" charset="0"/>
              <a:buChar char="•"/>
            </a:pPr>
            <a:r>
              <a:rPr lang="en-US" dirty="0" err="1"/>
              <a:t>puppetlabs</a:t>
            </a:r>
            <a:r>
              <a:rPr lang="en-US" dirty="0"/>
              <a:t>/</a:t>
            </a:r>
            <a:r>
              <a:rPr lang="en-US" dirty="0" smtClean="0"/>
              <a:t>reboot</a:t>
            </a:r>
            <a:endParaRPr lang="en-US" dirty="0"/>
          </a:p>
          <a:p>
            <a:pPr marL="285750" indent="-285750">
              <a:buFont typeface="Arial" charset="0"/>
              <a:buChar char="•"/>
            </a:pPr>
            <a:r>
              <a:rPr lang="en-US" dirty="0" err="1"/>
              <a:t>puppetlabs</a:t>
            </a:r>
            <a:r>
              <a:rPr lang="en-US" dirty="0"/>
              <a:t>/</a:t>
            </a:r>
            <a:r>
              <a:rPr lang="en-US" dirty="0" smtClean="0"/>
              <a:t>registry</a:t>
            </a:r>
            <a:endParaRPr lang="en-US" dirty="0"/>
          </a:p>
          <a:p>
            <a:pPr marL="285750" indent="-285750">
              <a:buFont typeface="Arial" charset="0"/>
              <a:buChar char="•"/>
            </a:pPr>
            <a:r>
              <a:rPr lang="en-US" dirty="0" err="1"/>
              <a:t>puppetlabs</a:t>
            </a:r>
            <a:r>
              <a:rPr lang="en-US" dirty="0"/>
              <a:t>/</a:t>
            </a:r>
            <a:r>
              <a:rPr lang="en-US" dirty="0" err="1" smtClean="0"/>
              <a:t>stdlib</a:t>
            </a:r>
            <a:endParaRPr lang="en-US" dirty="0"/>
          </a:p>
          <a:p>
            <a:pPr marL="285750" indent="-285750">
              <a:buFont typeface="Arial" charset="0"/>
              <a:buChar char="•"/>
            </a:pPr>
            <a:r>
              <a:rPr lang="en-US" dirty="0" err="1"/>
              <a:t>puppetlabs</a:t>
            </a:r>
            <a:r>
              <a:rPr lang="en-US" dirty="0"/>
              <a:t>/</a:t>
            </a:r>
            <a:r>
              <a:rPr lang="en-US" dirty="0" err="1" smtClean="0"/>
              <a:t>wsus_client</a:t>
            </a:r>
            <a:endParaRPr lang="en-US" dirty="0"/>
          </a:p>
        </p:txBody>
      </p:sp>
    </p:spTree>
    <p:extLst>
      <p:ext uri="{BB962C8B-B14F-4D97-AF65-F5344CB8AC3E}">
        <p14:creationId xmlns:p14="http://schemas.microsoft.com/office/powerpoint/2010/main" val="7132242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Modules for common Windows tasks</a:t>
            </a:r>
            <a:endParaRPr lang="en-US" dirty="0"/>
          </a:p>
        </p:txBody>
      </p:sp>
      <p:sp>
        <p:nvSpPr>
          <p:cNvPr id="3" name="Text Placeholder 2"/>
          <p:cNvSpPr>
            <a:spLocks noGrp="1"/>
          </p:cNvSpPr>
          <p:nvPr>
            <p:ph type="body" sz="quarter" idx="13"/>
          </p:nvPr>
        </p:nvSpPr>
        <p:spPr/>
        <p:txBody>
          <a:bodyPr/>
          <a:lstStyle/>
          <a:p>
            <a:r>
              <a:rPr lang="en-US" dirty="0"/>
              <a:t>Backups:</a:t>
            </a:r>
          </a:p>
          <a:p>
            <a:pPr marL="285750" indent="-285750">
              <a:buFont typeface="Arial" charset="0"/>
              <a:buChar char="•"/>
            </a:pPr>
            <a:r>
              <a:rPr lang="en-US" dirty="0" err="1" smtClean="0"/>
              <a:t>thespain</a:t>
            </a:r>
            <a:r>
              <a:rPr lang="en-US" dirty="0" smtClean="0"/>
              <a:t>/</a:t>
            </a:r>
            <a:r>
              <a:rPr lang="en-US" dirty="0" err="1" smtClean="0"/>
              <a:t>veeamagent</a:t>
            </a:r>
            <a:r>
              <a:rPr lang="en-US" dirty="0" smtClean="0"/>
              <a:t> </a:t>
            </a:r>
            <a:r>
              <a:rPr lang="en-US" dirty="0"/>
              <a:t>(WIP)</a:t>
            </a:r>
          </a:p>
          <a:p>
            <a:r>
              <a:rPr lang="en-US" dirty="0"/>
              <a:t>FOSS Puppet:</a:t>
            </a:r>
          </a:p>
          <a:p>
            <a:pPr marL="285750" indent="-285750">
              <a:buFont typeface="Arial" charset="0"/>
              <a:buChar char="•"/>
            </a:pPr>
            <a:r>
              <a:rPr lang="en-US" dirty="0" err="1" smtClean="0"/>
              <a:t>theforeman</a:t>
            </a:r>
            <a:r>
              <a:rPr lang="en-US" dirty="0" smtClean="0"/>
              <a:t>/puppet</a:t>
            </a:r>
            <a:endParaRPr lang="en-US" dirty="0"/>
          </a:p>
          <a:p>
            <a:r>
              <a:rPr lang="en-US" dirty="0"/>
              <a:t>Logs:</a:t>
            </a:r>
          </a:p>
          <a:p>
            <a:pPr marL="285750" indent="-285750">
              <a:buFont typeface="Arial" charset="0"/>
              <a:buChar char="•"/>
            </a:pPr>
            <a:r>
              <a:rPr lang="en-US" dirty="0" err="1" smtClean="0"/>
              <a:t>genebean</a:t>
            </a:r>
            <a:r>
              <a:rPr lang="en-US" dirty="0" smtClean="0"/>
              <a:t>/</a:t>
            </a:r>
            <a:r>
              <a:rPr lang="en-US" dirty="0" err="1" smtClean="0"/>
              <a:t>nxlog</a:t>
            </a:r>
            <a:endParaRPr lang="en-US" dirty="0"/>
          </a:p>
          <a:p>
            <a:pPr marL="285750" indent="-285750">
              <a:buFont typeface="Arial" charset="0"/>
              <a:buChar char="•"/>
            </a:pPr>
            <a:r>
              <a:rPr lang="en-US" dirty="0" smtClean="0"/>
              <a:t>puppet/</a:t>
            </a:r>
            <a:r>
              <a:rPr lang="en-US" dirty="0" err="1" smtClean="0"/>
              <a:t>windows_eventlog</a:t>
            </a:r>
            <a:endParaRPr lang="en-US" dirty="0"/>
          </a:p>
          <a:p>
            <a:r>
              <a:rPr lang="en-US" dirty="0"/>
              <a:t>Monitoring:</a:t>
            </a:r>
          </a:p>
          <a:p>
            <a:pPr marL="285750" indent="-285750">
              <a:buFont typeface="Arial" charset="0"/>
              <a:buChar char="•"/>
            </a:pPr>
            <a:r>
              <a:rPr lang="en-US" dirty="0" err="1" smtClean="0"/>
              <a:t>genebean</a:t>
            </a:r>
            <a:r>
              <a:rPr lang="en-US" dirty="0" smtClean="0"/>
              <a:t>/</a:t>
            </a:r>
            <a:r>
              <a:rPr lang="en-US" dirty="0" err="1" smtClean="0"/>
              <a:t>zabbixagent</a:t>
            </a:r>
            <a:endParaRPr lang="en-US" dirty="0"/>
          </a:p>
          <a:p>
            <a:endParaRPr lang="en-US" dirty="0"/>
          </a:p>
        </p:txBody>
      </p:sp>
      <p:sp>
        <p:nvSpPr>
          <p:cNvPr id="4" name="Text Placeholder 3"/>
          <p:cNvSpPr>
            <a:spLocks noGrp="1"/>
          </p:cNvSpPr>
          <p:nvPr>
            <p:ph type="body" sz="quarter" idx="17"/>
          </p:nvPr>
        </p:nvSpPr>
        <p:spPr/>
        <p:txBody>
          <a:bodyPr/>
          <a:lstStyle/>
          <a:p>
            <a:pPr marL="285750" indent="-285750">
              <a:buFont typeface="Arial" charset="0"/>
              <a:buChar char="•"/>
            </a:pPr>
            <a:r>
              <a:rPr lang="en-US" dirty="0" err="1" smtClean="0"/>
              <a:t>icinga</a:t>
            </a:r>
            <a:r>
              <a:rPr lang="en-US" dirty="0" smtClean="0"/>
              <a:t>/icinga2</a:t>
            </a:r>
          </a:p>
          <a:p>
            <a:pPr marL="285750" indent="-285750">
              <a:buFont typeface="Arial" charset="0"/>
              <a:buChar char="•"/>
            </a:pPr>
            <a:r>
              <a:rPr lang="en-US" dirty="0" smtClean="0"/>
              <a:t>puppet/</a:t>
            </a:r>
            <a:r>
              <a:rPr lang="en-US" dirty="0" err="1" smtClean="0"/>
              <a:t>nsclient</a:t>
            </a:r>
            <a:endParaRPr lang="en-US" dirty="0"/>
          </a:p>
          <a:p>
            <a:pPr marL="285750" indent="-285750">
              <a:buFont typeface="Arial" charset="0"/>
              <a:buChar char="•"/>
            </a:pPr>
            <a:r>
              <a:rPr lang="en-US" dirty="0" err="1" smtClean="0"/>
              <a:t>sensu</a:t>
            </a:r>
            <a:r>
              <a:rPr lang="en-US" dirty="0" smtClean="0"/>
              <a:t>/</a:t>
            </a:r>
            <a:r>
              <a:rPr lang="en-US" dirty="0" err="1" smtClean="0"/>
              <a:t>sensu</a:t>
            </a:r>
            <a:endParaRPr lang="en-US" dirty="0"/>
          </a:p>
          <a:p>
            <a:r>
              <a:rPr lang="en-US" dirty="0"/>
              <a:t>Others:</a:t>
            </a:r>
          </a:p>
          <a:p>
            <a:pPr marL="285750" indent="-285750">
              <a:buFont typeface="Arial" charset="0"/>
              <a:buChar char="•"/>
            </a:pPr>
            <a:r>
              <a:rPr lang="en-US" dirty="0" smtClean="0"/>
              <a:t>puppet/</a:t>
            </a:r>
            <a:r>
              <a:rPr lang="en-US" dirty="0" err="1" smtClean="0"/>
              <a:t>sslcertificate</a:t>
            </a:r>
            <a:endParaRPr lang="en-US" dirty="0"/>
          </a:p>
          <a:p>
            <a:pPr marL="285750" indent="-285750">
              <a:buFont typeface="Arial" charset="0"/>
              <a:buChar char="•"/>
            </a:pPr>
            <a:r>
              <a:rPr lang="en-US" dirty="0" smtClean="0"/>
              <a:t>puppet/</a:t>
            </a:r>
            <a:r>
              <a:rPr lang="en-US" dirty="0" err="1" smtClean="0"/>
              <a:t>windows_firewall</a:t>
            </a:r>
            <a:endParaRPr lang="en-US" dirty="0"/>
          </a:p>
          <a:p>
            <a:pPr marL="285750" indent="-285750">
              <a:buFont typeface="Arial" charset="0"/>
              <a:buChar char="•"/>
            </a:pPr>
            <a:r>
              <a:rPr lang="en-US" dirty="0" err="1" smtClean="0"/>
              <a:t>puppetlabs</a:t>
            </a:r>
            <a:r>
              <a:rPr lang="en-US" dirty="0" smtClean="0"/>
              <a:t>/azure</a:t>
            </a:r>
            <a:endParaRPr lang="en-US" dirty="0"/>
          </a:p>
          <a:p>
            <a:pPr marL="285750" indent="-285750">
              <a:buFont typeface="Arial" charset="0"/>
              <a:buChar char="•"/>
            </a:pPr>
            <a:r>
              <a:rPr lang="en-US" dirty="0" err="1" smtClean="0"/>
              <a:t>puppetlabs</a:t>
            </a:r>
            <a:r>
              <a:rPr lang="en-US" dirty="0" smtClean="0"/>
              <a:t>/</a:t>
            </a:r>
            <a:r>
              <a:rPr lang="en-US" dirty="0" err="1" smtClean="0"/>
              <a:t>aws</a:t>
            </a:r>
            <a:endParaRPr lang="en-US" dirty="0"/>
          </a:p>
          <a:p>
            <a:endParaRPr lang="en-US" dirty="0"/>
          </a:p>
        </p:txBody>
      </p:sp>
      <p:sp>
        <p:nvSpPr>
          <p:cNvPr id="5" name="Subtitle 4"/>
          <p:cNvSpPr>
            <a:spLocks noGrp="1"/>
          </p:cNvSpPr>
          <p:nvPr>
            <p:ph type="subTitle" idx="1"/>
          </p:nvPr>
        </p:nvSpPr>
        <p:spPr/>
        <p:txBody>
          <a:bodyPr/>
          <a:lstStyle/>
          <a:p>
            <a:r>
              <a:rPr lang="en-US" dirty="0" smtClean="0"/>
              <a:t>A sample of what’s on the Puppet Forge</a:t>
            </a:r>
            <a:endParaRPr lang="en-US" dirty="0"/>
          </a:p>
        </p:txBody>
      </p:sp>
    </p:spTree>
    <p:extLst>
      <p:ext uri="{BB962C8B-B14F-4D97-AF65-F5344CB8AC3E}">
        <p14:creationId xmlns:p14="http://schemas.microsoft.com/office/powerpoint/2010/main" val="49036961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Packer</a:t>
            </a:r>
            <a:endParaRPr lang="en-US" dirty="0"/>
          </a:p>
        </p:txBody>
      </p:sp>
      <p:sp>
        <p:nvSpPr>
          <p:cNvPr id="3" name="Subtitle 2"/>
          <p:cNvSpPr>
            <a:spLocks noGrp="1"/>
          </p:cNvSpPr>
          <p:nvPr>
            <p:ph type="subTitle" idx="1"/>
          </p:nvPr>
        </p:nvSpPr>
        <p:spPr/>
        <p:txBody>
          <a:bodyPr/>
          <a:lstStyle/>
          <a:p>
            <a:r>
              <a:rPr lang="en-US" dirty="0" err="1"/>
              <a:t>Templated</a:t>
            </a:r>
            <a:r>
              <a:rPr lang="en-US" dirty="0"/>
              <a:t> virtual machines</a:t>
            </a:r>
          </a:p>
        </p:txBody>
      </p:sp>
    </p:spTree>
    <p:extLst>
      <p:ext uri="{BB962C8B-B14F-4D97-AF65-F5344CB8AC3E}">
        <p14:creationId xmlns:p14="http://schemas.microsoft.com/office/powerpoint/2010/main" val="78648104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Packer resources</a:t>
            </a:r>
            <a:endParaRPr lang="en-US" dirty="0"/>
          </a:p>
        </p:txBody>
      </p:sp>
      <p:sp>
        <p:nvSpPr>
          <p:cNvPr id="3" name="Text Placeholder 2"/>
          <p:cNvSpPr>
            <a:spLocks noGrp="1"/>
          </p:cNvSpPr>
          <p:nvPr>
            <p:ph type="body" sz="quarter" idx="13"/>
          </p:nvPr>
        </p:nvSpPr>
        <p:spPr/>
        <p:txBody>
          <a:bodyPr/>
          <a:lstStyle/>
          <a:p>
            <a:r>
              <a:rPr lang="en-US" dirty="0" smtClean="0"/>
              <a:t>Blogs</a:t>
            </a:r>
            <a:r>
              <a:rPr lang="en-US" dirty="0"/>
              <a:t>:</a:t>
            </a:r>
          </a:p>
          <a:p>
            <a:pPr marL="285750" indent="-285750">
              <a:buFont typeface="Arial" charset="0"/>
              <a:buChar char="•"/>
            </a:pPr>
            <a:r>
              <a:rPr lang="en-US" dirty="0"/>
              <a:t>http://</a:t>
            </a:r>
            <a:r>
              <a:rPr lang="en-US" dirty="0" smtClean="0"/>
              <a:t>www.hurryupandwait.io/blog/creating-windows-base-images-for-virtualbox-and-hyper-v-using-packer-boxstarter-and-vagrant</a:t>
            </a:r>
            <a:endParaRPr lang="en-US" dirty="0"/>
          </a:p>
          <a:p>
            <a:r>
              <a:rPr lang="en-US" dirty="0"/>
              <a:t>Templates:</a:t>
            </a:r>
          </a:p>
          <a:p>
            <a:pPr marL="285750" indent="-285750">
              <a:buFont typeface="Arial" charset="0"/>
              <a:buChar char="•"/>
            </a:pPr>
            <a:r>
              <a:rPr lang="en-US" dirty="0"/>
              <a:t>https://</a:t>
            </a:r>
            <a:r>
              <a:rPr lang="en-US" dirty="0" smtClean="0"/>
              <a:t>github.com/puppetlabs/puppetlabs-packer</a:t>
            </a:r>
            <a:endParaRPr lang="en-US" dirty="0"/>
          </a:p>
          <a:p>
            <a:pPr marL="285750" indent="-285750">
              <a:buFont typeface="Arial" charset="0"/>
              <a:buChar char="•"/>
            </a:pPr>
            <a:r>
              <a:rPr lang="en-US" dirty="0"/>
              <a:t>https://</a:t>
            </a:r>
            <a:r>
              <a:rPr lang="en-US" dirty="0" smtClean="0"/>
              <a:t>github.com/mwrock/packer-templates</a:t>
            </a:r>
          </a:p>
        </p:txBody>
      </p:sp>
      <p:sp>
        <p:nvSpPr>
          <p:cNvPr id="4" name="Subtitle 3"/>
          <p:cNvSpPr>
            <a:spLocks noGrp="1"/>
          </p:cNvSpPr>
          <p:nvPr>
            <p:ph type="subTitle" idx="1"/>
          </p:nvPr>
        </p:nvSpPr>
        <p:spPr/>
        <p:txBody>
          <a:bodyPr/>
          <a:lstStyle/>
          <a:p>
            <a:r>
              <a:rPr lang="en-US" dirty="0"/>
              <a:t>Packer: https://</a:t>
            </a:r>
            <a:r>
              <a:rPr lang="en-US" dirty="0" smtClean="0"/>
              <a:t>www.packer.io</a:t>
            </a:r>
            <a:endParaRPr lang="en-US" dirty="0"/>
          </a:p>
        </p:txBody>
      </p:sp>
    </p:spTree>
    <p:extLst>
      <p:ext uri="{BB962C8B-B14F-4D97-AF65-F5344CB8AC3E}">
        <p14:creationId xmlns:p14="http://schemas.microsoft.com/office/powerpoint/2010/main" val="20190123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References and resources</a:t>
            </a:r>
            <a:endParaRPr lang="en-US" dirty="0"/>
          </a:p>
        </p:txBody>
      </p:sp>
      <p:sp>
        <p:nvSpPr>
          <p:cNvPr id="3" name="Text Placeholder 2"/>
          <p:cNvSpPr>
            <a:spLocks noGrp="1"/>
          </p:cNvSpPr>
          <p:nvPr>
            <p:ph type="body" sz="quarter" idx="13"/>
          </p:nvPr>
        </p:nvSpPr>
        <p:spPr/>
        <p:txBody>
          <a:bodyPr>
            <a:normAutofit fontScale="92500" lnSpcReduction="10000"/>
          </a:bodyPr>
          <a:lstStyle/>
          <a:p>
            <a:pPr marL="285750" indent="-285750">
              <a:buFont typeface="Arial" charset="0"/>
              <a:buChar char="•"/>
            </a:pPr>
            <a:r>
              <a:rPr lang="en-US" dirty="0"/>
              <a:t>Blog posts on Windows from Puppet:</a:t>
            </a:r>
          </a:p>
          <a:p>
            <a:pPr marL="571500" lvl="1">
              <a:buFont typeface="Arial" charset="0"/>
              <a:buChar char="•"/>
            </a:pPr>
            <a:r>
              <a:rPr lang="en-US" dirty="0"/>
              <a:t>https://</a:t>
            </a:r>
            <a:r>
              <a:rPr lang="en-US" dirty="0" smtClean="0"/>
              <a:t>puppet.com/blog-tags/powershell-dsc </a:t>
            </a:r>
            <a:endParaRPr lang="en-US" dirty="0"/>
          </a:p>
          <a:p>
            <a:pPr marL="571500" lvl="1">
              <a:buFont typeface="Arial" charset="0"/>
              <a:buChar char="•"/>
            </a:pPr>
            <a:r>
              <a:rPr lang="en-US" dirty="0"/>
              <a:t>https://</a:t>
            </a:r>
            <a:r>
              <a:rPr lang="en-US" dirty="0" smtClean="0"/>
              <a:t>puppet.com/blog-tags/windows </a:t>
            </a:r>
            <a:endParaRPr lang="en-US" dirty="0"/>
          </a:p>
          <a:p>
            <a:pPr marL="285750" indent="-285750">
              <a:buFont typeface="Arial" charset="0"/>
              <a:buChar char="•"/>
            </a:pPr>
            <a:r>
              <a:rPr lang="en-US" dirty="0"/>
              <a:t>Blog post on custom </a:t>
            </a:r>
            <a:r>
              <a:rPr lang="en-US" dirty="0" smtClean="0"/>
              <a:t>facts: https</a:t>
            </a:r>
            <a:r>
              <a:rPr lang="en-US" dirty="0"/>
              <a:t>://glennsarti.github.io/blog/puppet-ruby-facts</a:t>
            </a:r>
            <a:r>
              <a:rPr lang="en-US" dirty="0" smtClean="0"/>
              <a:t>/ </a:t>
            </a:r>
            <a:endParaRPr lang="en-US" dirty="0"/>
          </a:p>
          <a:p>
            <a:pPr marL="285750" indent="-285750">
              <a:buFont typeface="Arial" charset="0"/>
              <a:buChar char="•"/>
            </a:pPr>
            <a:r>
              <a:rPr lang="en-US" dirty="0" smtClean="0"/>
              <a:t>Chocolatey: https</a:t>
            </a:r>
            <a:r>
              <a:rPr lang="en-US" dirty="0"/>
              <a:t>://</a:t>
            </a:r>
            <a:r>
              <a:rPr lang="en-US" dirty="0" smtClean="0"/>
              <a:t>chocolatey.org </a:t>
            </a:r>
            <a:endParaRPr lang="en-US" dirty="0"/>
          </a:p>
          <a:p>
            <a:pPr marL="285750" indent="-285750">
              <a:buFont typeface="Arial" charset="0"/>
              <a:buChar char="•"/>
            </a:pPr>
            <a:r>
              <a:rPr lang="en-US" dirty="0"/>
              <a:t>PowerShell </a:t>
            </a:r>
            <a:r>
              <a:rPr lang="en-US" dirty="0" err="1"/>
              <a:t>xHyper</a:t>
            </a:r>
            <a:r>
              <a:rPr lang="en-US" dirty="0"/>
              <a:t>-V: https://</a:t>
            </a:r>
            <a:r>
              <a:rPr lang="en-US" dirty="0" smtClean="0"/>
              <a:t>github.com/PowerShell/xHyper-V </a:t>
            </a:r>
            <a:endParaRPr lang="en-US" dirty="0"/>
          </a:p>
          <a:p>
            <a:pPr marL="285750" indent="-285750">
              <a:buFont typeface="Arial" charset="0"/>
              <a:buChar char="•"/>
            </a:pPr>
            <a:r>
              <a:rPr lang="en-US" dirty="0"/>
              <a:t>Puppet </a:t>
            </a:r>
            <a:r>
              <a:rPr lang="en-US" dirty="0" smtClean="0"/>
              <a:t>Forge: https</a:t>
            </a:r>
            <a:r>
              <a:rPr lang="en-US" dirty="0"/>
              <a:t>://</a:t>
            </a:r>
            <a:r>
              <a:rPr lang="en-US" dirty="0" smtClean="0"/>
              <a:t>forge.puppet.com </a:t>
            </a:r>
            <a:endParaRPr lang="en-US" dirty="0"/>
          </a:p>
          <a:p>
            <a:pPr marL="285750" indent="-285750">
              <a:buFont typeface="Arial" charset="0"/>
              <a:buChar char="•"/>
            </a:pPr>
            <a:r>
              <a:rPr lang="en-US" dirty="0"/>
              <a:t>White paper: </a:t>
            </a:r>
            <a:endParaRPr lang="en-US" dirty="0" smtClean="0"/>
          </a:p>
          <a:p>
            <a:pPr marL="571500" lvl="1">
              <a:buFont typeface="Arial" charset="0"/>
              <a:buChar char="•"/>
            </a:pPr>
            <a:r>
              <a:rPr lang="en-US" dirty="0" smtClean="0"/>
              <a:t>https</a:t>
            </a:r>
            <a:r>
              <a:rPr lang="en-US" dirty="0"/>
              <a:t>://</a:t>
            </a:r>
            <a:r>
              <a:rPr lang="en-US" dirty="0" smtClean="0"/>
              <a:t>puppet.com/resources/whitepaper/managing-windows-with-puppet-enterprise </a:t>
            </a:r>
            <a:endParaRPr lang="en-US" dirty="0"/>
          </a:p>
        </p:txBody>
      </p:sp>
    </p:spTree>
    <p:extLst>
      <p:ext uri="{BB962C8B-B14F-4D97-AF65-F5344CB8AC3E}">
        <p14:creationId xmlns:p14="http://schemas.microsoft.com/office/powerpoint/2010/main" val="8680007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What we talked about</a:t>
            </a:r>
            <a:endParaRPr lang="en-US" dirty="0"/>
          </a:p>
        </p:txBody>
      </p:sp>
      <p:sp>
        <p:nvSpPr>
          <p:cNvPr id="3" name="Text Placeholder 2"/>
          <p:cNvSpPr>
            <a:spLocks noGrp="1"/>
          </p:cNvSpPr>
          <p:nvPr>
            <p:ph type="body" sz="quarter" idx="13"/>
          </p:nvPr>
        </p:nvSpPr>
        <p:spPr/>
        <p:txBody>
          <a:bodyPr/>
          <a:lstStyle/>
          <a:p>
            <a:r>
              <a:rPr lang="en-US" dirty="0" smtClean="0"/>
              <a:t>DSC, WMI, SCCM</a:t>
            </a:r>
            <a:endParaRPr lang="en-US" dirty="0"/>
          </a:p>
          <a:p>
            <a:r>
              <a:rPr lang="en-US" dirty="0"/>
              <a:t>Package management </a:t>
            </a:r>
            <a:r>
              <a:rPr lang="en-US" dirty="0" smtClean="0"/>
              <a:t>with Chocolatey</a:t>
            </a:r>
            <a:endParaRPr lang="en-US" dirty="0"/>
          </a:p>
          <a:p>
            <a:r>
              <a:rPr lang="en-US" dirty="0" smtClean="0"/>
              <a:t>Patching and rebooting during change windows</a:t>
            </a:r>
            <a:endParaRPr lang="en-US" dirty="0"/>
          </a:p>
          <a:p>
            <a:r>
              <a:rPr lang="en-US" dirty="0" smtClean="0"/>
              <a:t>Managing common tasks with Puppet modules</a:t>
            </a:r>
            <a:endParaRPr lang="en-US" dirty="0"/>
          </a:p>
          <a:p>
            <a:r>
              <a:rPr lang="en-US" dirty="0" smtClean="0"/>
              <a:t>Building images with Packer</a:t>
            </a:r>
            <a:endParaRPr lang="en-US" dirty="0"/>
          </a:p>
        </p:txBody>
      </p:sp>
    </p:spTree>
    <p:extLst>
      <p:ext uri="{BB962C8B-B14F-4D97-AF65-F5344CB8AC3E}">
        <p14:creationId xmlns:p14="http://schemas.microsoft.com/office/powerpoint/2010/main" val="123969441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smtClean="0"/>
              <a:t>Go have some fun automating your Windows configurations</a:t>
            </a:r>
            <a:endParaRPr lang="en-US" dirty="0"/>
          </a:p>
        </p:txBody>
      </p:sp>
      <p:sp>
        <p:nvSpPr>
          <p:cNvPr id="3" name="Text Placeholder 2"/>
          <p:cNvSpPr>
            <a:spLocks noGrp="1"/>
          </p:cNvSpPr>
          <p:nvPr>
            <p:ph type="subTitle" idx="1"/>
          </p:nvPr>
        </p:nvSpPr>
        <p:spPr/>
        <p:txBody>
          <a:bodyPr/>
          <a:lstStyle/>
          <a:p>
            <a:r>
              <a:rPr lang="en-US" b="0" dirty="0" smtClean="0"/>
              <a:t>Let Puppet do </a:t>
            </a:r>
            <a:r>
              <a:rPr lang="en-US" b="0" dirty="0"/>
              <a:t>the </a:t>
            </a:r>
            <a:r>
              <a:rPr lang="en-US" b="0" dirty="0" smtClean="0"/>
              <a:t>repetitive things while you do play with new stuff</a:t>
            </a:r>
            <a:endParaRPr lang="en-US" dirty="0"/>
          </a:p>
        </p:txBody>
      </p:sp>
    </p:spTree>
    <p:extLst>
      <p:ext uri="{BB962C8B-B14F-4D97-AF65-F5344CB8AC3E}">
        <p14:creationId xmlns:p14="http://schemas.microsoft.com/office/powerpoint/2010/main" val="185639256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Gene Liverman</a:t>
            </a:r>
            <a:endParaRPr lang="en-US" dirty="0"/>
          </a:p>
        </p:txBody>
      </p:sp>
      <p:sp>
        <p:nvSpPr>
          <p:cNvPr id="3" name="Subtitle 2"/>
          <p:cNvSpPr>
            <a:spLocks noGrp="1"/>
          </p:cNvSpPr>
          <p:nvPr>
            <p:ph type="subTitle" idx="1"/>
          </p:nvPr>
        </p:nvSpPr>
        <p:spPr>
          <a:xfrm>
            <a:off x="0" y="2499949"/>
            <a:ext cx="9144000" cy="1523494"/>
          </a:xfrm>
        </p:spPr>
        <p:txBody>
          <a:bodyPr/>
          <a:lstStyle/>
          <a:p>
            <a:r>
              <a:rPr lang="en-US" dirty="0" smtClean="0"/>
              <a:t>gene.liverman@puppet.com</a:t>
            </a:r>
          </a:p>
          <a:p>
            <a:r>
              <a:rPr lang="en-US" dirty="0" err="1" smtClean="0"/>
              <a:t>genebean.github.io</a:t>
            </a:r>
            <a:r>
              <a:rPr lang="en-US" dirty="0" smtClean="0"/>
              <a:t>/talks</a:t>
            </a:r>
            <a:endParaRPr lang="en-US" dirty="0"/>
          </a:p>
          <a:p>
            <a:r>
              <a:rPr lang="en-US" dirty="0" err="1" smtClean="0"/>
              <a:t>github.com</a:t>
            </a:r>
            <a:r>
              <a:rPr lang="en-US" dirty="0" smtClean="0"/>
              <a:t>/</a:t>
            </a:r>
            <a:r>
              <a:rPr lang="en-US" dirty="0" err="1" smtClean="0"/>
              <a:t>genebean</a:t>
            </a:r>
            <a:endParaRPr lang="en-US" dirty="0"/>
          </a:p>
          <a:p>
            <a:r>
              <a:rPr lang="en-US" dirty="0"/>
              <a:t>@</a:t>
            </a:r>
            <a:r>
              <a:rPr lang="en-US" dirty="0" err="1"/>
              <a:t>technicalissues</a:t>
            </a:r>
            <a:endParaRPr lang="en-US" dirty="0"/>
          </a:p>
        </p:txBody>
      </p:sp>
    </p:spTree>
    <p:extLst>
      <p:ext uri="{BB962C8B-B14F-4D97-AF65-F5344CB8AC3E}">
        <p14:creationId xmlns:p14="http://schemas.microsoft.com/office/powerpoint/2010/main" val="14165099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Agenda</a:t>
            </a:r>
            <a:endParaRPr lang="en-US" dirty="0"/>
          </a:p>
        </p:txBody>
      </p:sp>
      <p:sp>
        <p:nvSpPr>
          <p:cNvPr id="3" name="Text Placeholder 2"/>
          <p:cNvSpPr>
            <a:spLocks noGrp="1"/>
          </p:cNvSpPr>
          <p:nvPr>
            <p:ph type="body" sz="quarter" idx="13"/>
          </p:nvPr>
        </p:nvSpPr>
        <p:spPr/>
        <p:txBody>
          <a:bodyPr/>
          <a:lstStyle/>
          <a:p>
            <a:r>
              <a:rPr lang="en-US" dirty="0"/>
              <a:t>Better together</a:t>
            </a:r>
          </a:p>
          <a:p>
            <a:r>
              <a:rPr lang="en-US" dirty="0"/>
              <a:t>Chocolatey</a:t>
            </a:r>
          </a:p>
          <a:p>
            <a:r>
              <a:rPr lang="en-US" dirty="0"/>
              <a:t>Patching</a:t>
            </a:r>
          </a:p>
          <a:p>
            <a:r>
              <a:rPr lang="en-US" dirty="0"/>
              <a:t>Modules</a:t>
            </a:r>
          </a:p>
          <a:p>
            <a:r>
              <a:rPr lang="en-US" dirty="0" smtClean="0"/>
              <a:t>Packer</a:t>
            </a:r>
            <a:endParaRPr lang="en-US" dirty="0"/>
          </a:p>
        </p:txBody>
      </p:sp>
    </p:spTree>
    <p:extLst>
      <p:ext uri="{BB962C8B-B14F-4D97-AF65-F5344CB8AC3E}">
        <p14:creationId xmlns:p14="http://schemas.microsoft.com/office/powerpoint/2010/main" val="11475022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029051"/>
            <a:ext cx="9144000" cy="470898"/>
          </a:xfrm>
        </p:spPr>
        <p:txBody>
          <a:bodyPr/>
          <a:lstStyle/>
          <a:p>
            <a:r>
              <a:rPr lang="en-US" dirty="0" smtClean="0"/>
              <a:t>Better Together</a:t>
            </a:r>
            <a:endParaRPr lang="en-US" dirty="0"/>
          </a:p>
        </p:txBody>
      </p:sp>
      <p:sp>
        <p:nvSpPr>
          <p:cNvPr id="3" name="Subtitle 2"/>
          <p:cNvSpPr>
            <a:spLocks noGrp="1"/>
          </p:cNvSpPr>
          <p:nvPr>
            <p:ph type="subTitle" idx="1"/>
          </p:nvPr>
        </p:nvSpPr>
        <p:spPr>
          <a:xfrm>
            <a:off x="0" y="2499949"/>
            <a:ext cx="9144000" cy="461665"/>
          </a:xfrm>
        </p:spPr>
        <p:txBody>
          <a:bodyPr/>
          <a:lstStyle/>
          <a:p>
            <a:r>
              <a:rPr lang="en-US" dirty="0"/>
              <a:t>(DSC, Hyper-V, SCCM, WMI) + </a:t>
            </a:r>
            <a:r>
              <a:rPr lang="en-US" dirty="0" smtClean="0"/>
              <a:t>Puppet</a:t>
            </a:r>
            <a:endParaRPr lang="en-US" dirty="0"/>
          </a:p>
        </p:txBody>
      </p:sp>
    </p:spTree>
    <p:extLst>
      <p:ext uri="{BB962C8B-B14F-4D97-AF65-F5344CB8AC3E}">
        <p14:creationId xmlns:p14="http://schemas.microsoft.com/office/powerpoint/2010/main" val="20234159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p:cNvPicPr>
            <a:picLocks noGrp="1" noChangeAspect="1"/>
          </p:cNvPicPr>
          <p:nvPr>
            <p:ph type="pic" sz="quarter" idx="17"/>
          </p:nvPr>
        </p:nvPicPr>
        <p:blipFill>
          <a:blip r:embed="rId2">
            <a:extLst>
              <a:ext uri="{28A0092B-C50C-407E-A947-70E740481C1C}">
                <a14:useLocalDpi xmlns:a14="http://schemas.microsoft.com/office/drawing/2010/main" val="0"/>
              </a:ext>
            </a:extLst>
          </a:blip>
          <a:stretch>
            <a:fillRect/>
          </a:stretch>
        </p:blipFill>
        <p:spPr>
          <a:xfrm>
            <a:off x="1021556" y="1046441"/>
            <a:ext cx="7100888" cy="3622438"/>
          </a:xfrm>
        </p:spPr>
      </p:pic>
      <p:sp>
        <p:nvSpPr>
          <p:cNvPr id="5" name="Title 4"/>
          <p:cNvSpPr>
            <a:spLocks noGrp="1"/>
          </p:cNvSpPr>
          <p:nvPr>
            <p:ph type="ctrTitle"/>
          </p:nvPr>
        </p:nvSpPr>
        <p:spPr/>
        <p:txBody>
          <a:bodyPr/>
          <a:lstStyle/>
          <a:p>
            <a:r>
              <a:rPr lang="en-US" dirty="0"/>
              <a:t>DSC in PowerShell vs DSC via Puppet</a:t>
            </a:r>
          </a:p>
        </p:txBody>
      </p:sp>
      <p:sp>
        <p:nvSpPr>
          <p:cNvPr id="6" name="Subtitle 5"/>
          <p:cNvSpPr>
            <a:spLocks noGrp="1"/>
          </p:cNvSpPr>
          <p:nvPr>
            <p:ph type="subTitle" idx="1"/>
          </p:nvPr>
        </p:nvSpPr>
        <p:spPr/>
        <p:txBody>
          <a:bodyPr/>
          <a:lstStyle/>
          <a:p>
            <a:r>
              <a:rPr lang="en-US" dirty="0" smtClean="0"/>
              <a:t>Write less code to do the same thing</a:t>
            </a:r>
            <a:endParaRPr lang="en-US" dirty="0"/>
          </a:p>
        </p:txBody>
      </p:sp>
    </p:spTree>
    <p:extLst>
      <p:ext uri="{BB962C8B-B14F-4D97-AF65-F5344CB8AC3E}">
        <p14:creationId xmlns:p14="http://schemas.microsoft.com/office/powerpoint/2010/main" val="16823068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p:cNvPicPr>
            <a:picLocks noGrp="1" noChangeAspect="1"/>
          </p:cNvPicPr>
          <p:nvPr>
            <p:ph type="pic" sz="quarter" idx="17"/>
          </p:nvPr>
        </p:nvPicPr>
        <p:blipFill>
          <a:blip r:embed="rId2">
            <a:extLst>
              <a:ext uri="{28A0092B-C50C-407E-A947-70E740481C1C}">
                <a14:useLocalDpi xmlns:a14="http://schemas.microsoft.com/office/drawing/2010/main" val="0"/>
              </a:ext>
            </a:extLst>
          </a:blip>
          <a:stretch>
            <a:fillRect/>
          </a:stretch>
        </p:blipFill>
        <p:spPr>
          <a:xfrm>
            <a:off x="926288" y="1046441"/>
            <a:ext cx="7291424" cy="3627159"/>
          </a:xfrm>
        </p:spPr>
      </p:pic>
      <p:sp>
        <p:nvSpPr>
          <p:cNvPr id="5" name="Title 4"/>
          <p:cNvSpPr>
            <a:spLocks noGrp="1"/>
          </p:cNvSpPr>
          <p:nvPr>
            <p:ph type="ctrTitle"/>
          </p:nvPr>
        </p:nvSpPr>
        <p:spPr/>
        <p:txBody>
          <a:bodyPr/>
          <a:lstStyle/>
          <a:p>
            <a:r>
              <a:rPr lang="en-US" dirty="0" smtClean="0"/>
              <a:t>Migrate resources to Puppet</a:t>
            </a:r>
            <a:endParaRPr lang="en-US" dirty="0"/>
          </a:p>
        </p:txBody>
      </p:sp>
      <p:sp>
        <p:nvSpPr>
          <p:cNvPr id="6" name="Subtitle 5"/>
          <p:cNvSpPr>
            <a:spLocks noGrp="1"/>
          </p:cNvSpPr>
          <p:nvPr>
            <p:ph type="subTitle" idx="1"/>
          </p:nvPr>
        </p:nvSpPr>
        <p:spPr/>
        <p:txBody>
          <a:bodyPr/>
          <a:lstStyle/>
          <a:p>
            <a:r>
              <a:rPr lang="en-US" dirty="0" smtClean="0"/>
              <a:t>Get the same result fewer lines of code</a:t>
            </a:r>
            <a:endParaRPr lang="en-US" dirty="0"/>
          </a:p>
        </p:txBody>
      </p:sp>
    </p:spTree>
    <p:extLst>
      <p:ext uri="{BB962C8B-B14F-4D97-AF65-F5344CB8AC3E}">
        <p14:creationId xmlns:p14="http://schemas.microsoft.com/office/powerpoint/2010/main" val="16371872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Puppet + DSC</a:t>
            </a:r>
            <a:endParaRPr lang="en-US" dirty="0"/>
          </a:p>
        </p:txBody>
      </p:sp>
      <p:sp>
        <p:nvSpPr>
          <p:cNvPr id="3" name="Text Placeholder 2"/>
          <p:cNvSpPr>
            <a:spLocks noGrp="1"/>
          </p:cNvSpPr>
          <p:nvPr>
            <p:ph type="body" sz="quarter" idx="13"/>
          </p:nvPr>
        </p:nvSpPr>
        <p:spPr/>
        <p:txBody>
          <a:bodyPr/>
          <a:lstStyle/>
          <a:p>
            <a:r>
              <a:rPr lang="en-US" dirty="0"/>
              <a:t>DSC doesn’t do everything Puppet does</a:t>
            </a:r>
          </a:p>
          <a:p>
            <a:pPr marL="285750" indent="-285750">
              <a:buFont typeface="Arial" charset="0"/>
              <a:buChar char="•"/>
            </a:pPr>
            <a:r>
              <a:rPr lang="en-US" dirty="0"/>
              <a:t>No real reporting</a:t>
            </a:r>
          </a:p>
          <a:p>
            <a:pPr marL="285750" indent="-285750">
              <a:buFont typeface="Arial" charset="0"/>
              <a:buChar char="•"/>
            </a:pPr>
            <a:r>
              <a:rPr lang="en-US" dirty="0"/>
              <a:t>No rebooting as needed</a:t>
            </a:r>
          </a:p>
          <a:p>
            <a:pPr marL="285750" indent="-285750">
              <a:buFont typeface="Arial" charset="0"/>
              <a:buChar char="•"/>
            </a:pPr>
            <a:r>
              <a:rPr lang="en-US" dirty="0"/>
              <a:t>No package management</a:t>
            </a:r>
          </a:p>
          <a:p>
            <a:pPr marL="285750" indent="-285750">
              <a:buFont typeface="Arial" charset="0"/>
              <a:buChar char="•"/>
            </a:pPr>
            <a:r>
              <a:rPr lang="en-US" dirty="0"/>
              <a:t>Doesn’t keep historical data on changes performed</a:t>
            </a:r>
          </a:p>
          <a:p>
            <a:r>
              <a:rPr lang="en-US" dirty="0"/>
              <a:t>DSC does cover things Puppet doesn’t</a:t>
            </a:r>
          </a:p>
          <a:p>
            <a:pPr marL="285750" indent="-285750">
              <a:buFont typeface="Arial" charset="0"/>
              <a:buChar char="•"/>
            </a:pPr>
            <a:r>
              <a:rPr lang="en-US" dirty="0"/>
              <a:t>Hyper-V is one example</a:t>
            </a:r>
          </a:p>
          <a:p>
            <a:endParaRPr lang="en-US" dirty="0"/>
          </a:p>
        </p:txBody>
      </p:sp>
    </p:spTree>
    <p:extLst>
      <p:ext uri="{BB962C8B-B14F-4D97-AF65-F5344CB8AC3E}">
        <p14:creationId xmlns:p14="http://schemas.microsoft.com/office/powerpoint/2010/main" val="2304912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Full Bleed Whiteboard Brainstorm.png"/>
          <p:cNvPicPr>
            <a:picLocks noGrp="1" noChangeAspect="1"/>
          </p:cNvPicPr>
          <p:nvPr>
            <p:ph type="pic" sz="quarter" idx="17"/>
          </p:nvPr>
        </p:nvPicPr>
        <p:blipFill>
          <a:blip r:embed="rId2" cstate="print">
            <a:alphaModFix amt="2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l="78" r="78"/>
          <a:stretch>
            <a:fillRect/>
          </a:stretch>
        </p:blipFill>
        <p:spPr>
          <a:xfrm>
            <a:off x="0" y="0"/>
            <a:ext cx="9144000" cy="5153269"/>
          </a:xfrm>
        </p:spPr>
      </p:pic>
      <p:sp>
        <p:nvSpPr>
          <p:cNvPr id="3" name="Text Placeholder 2"/>
          <p:cNvSpPr>
            <a:spLocks noGrp="1"/>
          </p:cNvSpPr>
          <p:nvPr>
            <p:ph type="body" sz="quarter" idx="18"/>
          </p:nvPr>
        </p:nvSpPr>
        <p:spPr>
          <a:xfrm>
            <a:off x="0" y="646545"/>
            <a:ext cx="9144000" cy="3859936"/>
          </a:xfrm>
        </p:spPr>
        <p:txBody>
          <a:bodyPr>
            <a:normAutofit fontScale="85000" lnSpcReduction="10000"/>
          </a:bodyPr>
          <a:lstStyle/>
          <a:p>
            <a:r>
              <a:rPr lang="en-US" dirty="0"/>
              <a:t>You'll likely run into a situation where either Puppet or DSC doesn't cover the entirety of the problem all by itself. Instead of trying to make one solution fit all, you can mix and match them</a:t>
            </a:r>
            <a:r>
              <a:rPr lang="en-US" dirty="0" smtClean="0"/>
              <a:t>.</a:t>
            </a:r>
          </a:p>
          <a:p>
            <a:r>
              <a:rPr lang="en-US" sz="1600" b="0" i="1" dirty="0"/>
              <a:t>Paraphrasing the </a:t>
            </a:r>
            <a:r>
              <a:rPr lang="en-US" sz="1600" b="0" i="1" dirty="0" smtClean="0"/>
              <a:t>“Managing </a:t>
            </a:r>
            <a:r>
              <a:rPr lang="en-US" sz="1600" b="0" i="1" dirty="0"/>
              <a:t>Windows with Puppet </a:t>
            </a:r>
            <a:r>
              <a:rPr lang="en-US" sz="1600" b="0" i="1" dirty="0" smtClean="0"/>
              <a:t>Enterprise” </a:t>
            </a:r>
            <a:r>
              <a:rPr lang="en-US" sz="1600" b="0" i="1" dirty="0"/>
              <a:t>white </a:t>
            </a:r>
            <a:r>
              <a:rPr lang="en-US" sz="1600" b="0" i="1" dirty="0" smtClean="0"/>
              <a:t>paper</a:t>
            </a:r>
            <a:endParaRPr lang="en-US" sz="1600" b="0" i="1" dirty="0"/>
          </a:p>
        </p:txBody>
      </p:sp>
    </p:spTree>
    <p:extLst>
      <p:ext uri="{BB962C8B-B14F-4D97-AF65-F5344CB8AC3E}">
        <p14:creationId xmlns:p14="http://schemas.microsoft.com/office/powerpoint/2010/main" val="10947621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Layering Puppet Enterprise on top of DSC</a:t>
            </a:r>
          </a:p>
        </p:txBody>
      </p:sp>
      <p:sp>
        <p:nvSpPr>
          <p:cNvPr id="3" name="Text Placeholder 2"/>
          <p:cNvSpPr>
            <a:spLocks noGrp="1"/>
          </p:cNvSpPr>
          <p:nvPr>
            <p:ph type="body" sz="quarter" idx="13"/>
          </p:nvPr>
        </p:nvSpPr>
        <p:spPr/>
        <p:txBody>
          <a:bodyPr/>
          <a:lstStyle/>
          <a:p>
            <a:r>
              <a:rPr lang="en-US" dirty="0" smtClean="0"/>
              <a:t>Gain rich </a:t>
            </a:r>
            <a:r>
              <a:rPr lang="en-US" dirty="0"/>
              <a:t>management capabilities including: </a:t>
            </a:r>
          </a:p>
          <a:p>
            <a:pPr marL="285750" indent="-285750">
              <a:buFont typeface="Arial" charset="0"/>
              <a:buChar char="•"/>
            </a:pPr>
            <a:r>
              <a:rPr lang="en-US" dirty="0"/>
              <a:t>Node classification</a:t>
            </a:r>
          </a:p>
          <a:p>
            <a:pPr marL="285750" indent="-285750">
              <a:buFont typeface="Arial" charset="0"/>
              <a:buChar char="•"/>
            </a:pPr>
            <a:r>
              <a:rPr lang="en-US" dirty="0"/>
              <a:t>Status of </a:t>
            </a:r>
            <a:r>
              <a:rPr lang="en-US" dirty="0" smtClean="0"/>
              <a:t>nodes across your infrastructure</a:t>
            </a:r>
            <a:endParaRPr lang="en-US" dirty="0"/>
          </a:p>
          <a:p>
            <a:pPr marL="285750" indent="-285750">
              <a:buFont typeface="Arial" charset="0"/>
              <a:buChar char="•"/>
            </a:pPr>
            <a:r>
              <a:rPr lang="en-US" dirty="0" smtClean="0"/>
              <a:t>Global </a:t>
            </a:r>
            <a:r>
              <a:rPr lang="en-US" dirty="0"/>
              <a:t>access </a:t>
            </a:r>
            <a:r>
              <a:rPr lang="en-US" dirty="0" smtClean="0"/>
              <a:t>control</a:t>
            </a:r>
          </a:p>
          <a:p>
            <a:pPr marL="571500" lvl="1">
              <a:buFont typeface="Arial" charset="0"/>
              <a:buChar char="•"/>
            </a:pPr>
            <a:r>
              <a:rPr lang="en-US" dirty="0" smtClean="0"/>
              <a:t>Authentication can be via AD credentials</a:t>
            </a:r>
            <a:endParaRPr lang="en-US" dirty="0"/>
          </a:p>
          <a:p>
            <a:pPr marL="285750" indent="-285750">
              <a:buFont typeface="Arial" charset="0"/>
              <a:buChar char="•"/>
            </a:pPr>
            <a:r>
              <a:rPr lang="en-US" dirty="0"/>
              <a:t>Tracking and reporting change</a:t>
            </a:r>
          </a:p>
          <a:p>
            <a:pPr marL="571500" lvl="1">
              <a:buFont typeface="Arial" charset="0"/>
              <a:buChar char="•"/>
            </a:pPr>
            <a:r>
              <a:rPr lang="en-US" dirty="0"/>
              <a:t>This simplifies compliance auditing </a:t>
            </a:r>
          </a:p>
        </p:txBody>
      </p:sp>
    </p:spTree>
    <p:extLst>
      <p:ext uri="{BB962C8B-B14F-4D97-AF65-F5344CB8AC3E}">
        <p14:creationId xmlns:p14="http://schemas.microsoft.com/office/powerpoint/2010/main" val="55861644"/>
      </p:ext>
    </p:extLst>
  </p:cSld>
  <p:clrMapOvr>
    <a:masterClrMapping/>
  </p:clrMapOvr>
  <p:timing>
    <p:tnLst>
      <p:par>
        <p:cTn id="1" dur="indefinite" restart="never" nodeType="tmRoot"/>
      </p:par>
    </p:tnLst>
  </p:timing>
</p:sld>
</file>

<file path=ppt/theme/theme1.xml><?xml version="1.0" encoding="utf-8"?>
<a:theme xmlns:a="http://schemas.openxmlformats.org/drawingml/2006/main" name="Puppet-Presentation-Template">
  <a:themeElements>
    <a:clrScheme name="Puppet 2016 1">
      <a:dk1>
        <a:sysClr val="windowText" lastClr="000000"/>
      </a:dk1>
      <a:lt1>
        <a:srgbClr val="FFFFFF"/>
      </a:lt1>
      <a:dk2>
        <a:srgbClr val="212121"/>
      </a:dk2>
      <a:lt2>
        <a:srgbClr val="FFFFFF"/>
      </a:lt2>
      <a:accent1>
        <a:srgbClr val="FFAD1A"/>
      </a:accent1>
      <a:accent2>
        <a:srgbClr val="212121"/>
      </a:accent2>
      <a:accent3>
        <a:srgbClr val="FFD86E"/>
      </a:accent3>
      <a:accent4>
        <a:srgbClr val="808080"/>
      </a:accent4>
      <a:accent5>
        <a:srgbClr val="BFBFBF"/>
      </a:accent5>
      <a:accent6>
        <a:srgbClr val="3880FF"/>
      </a:accent6>
      <a:hlink>
        <a:srgbClr val="3880FF"/>
      </a:hlink>
      <a:folHlink>
        <a:srgbClr val="D6370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AD1A"/>
        </a:solidFill>
        <a:ln>
          <a:noFill/>
        </a:ln>
        <a:effectLst/>
      </a:spPr>
      <a:bodyPr rtlCol="0" anchor="ctr"/>
      <a:lstStyle>
        <a:defPPr algn="ctr">
          <a:defRPr>
            <a:solidFill>
              <a:srgbClr val="FFAD1A"/>
            </a:solidFill>
          </a:defRPr>
        </a:defPPr>
      </a:lstStyle>
      <a:style>
        <a:lnRef idx="1">
          <a:schemeClr val="accent1"/>
        </a:lnRef>
        <a:fillRef idx="3">
          <a:schemeClr val="accent1"/>
        </a:fillRef>
        <a:effectRef idx="2">
          <a:schemeClr val="accent1"/>
        </a:effectRef>
        <a:fontRef idx="minor">
          <a:schemeClr val="lt1"/>
        </a:fontRef>
      </a:style>
    </a:spDef>
    <a:lnDef>
      <a:spPr>
        <a:ln>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lgn="ctr">
          <a:defRPr sz="1400" dirty="0" err="1"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Puppet-Presentation-Template.potx</Template>
  <TotalTime>26832</TotalTime>
  <Words>616</Words>
  <Application>Microsoft Macintosh PowerPoint</Application>
  <PresentationFormat>On-screen Show (16:9)</PresentationFormat>
  <Paragraphs>154</Paragraphs>
  <Slides>27</Slides>
  <Notes>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Calibri</vt:lpstr>
      <vt:lpstr>Lucida Grande</vt:lpstr>
      <vt:lpstr>LucidaGrande</vt:lpstr>
      <vt:lpstr>Arial</vt:lpstr>
      <vt:lpstr>Puppet-Presentation-Template</vt:lpstr>
      <vt:lpstr>Windows Configuration Management with Puppet</vt:lpstr>
      <vt:lpstr>Gene Liverman</vt:lpstr>
      <vt:lpstr>Agenda</vt:lpstr>
      <vt:lpstr>Better Together</vt:lpstr>
      <vt:lpstr>DSC in PowerShell vs DSC via Puppet</vt:lpstr>
      <vt:lpstr>Migrate resources to Puppet</vt:lpstr>
      <vt:lpstr>Puppet + DSC</vt:lpstr>
      <vt:lpstr>PowerPoint Presentation</vt:lpstr>
      <vt:lpstr>Layering Puppet Enterprise on top of DSC</vt:lpstr>
      <vt:lpstr>Puppet, DSC, &amp; Hyper-V</vt:lpstr>
      <vt:lpstr>Puppet + WMI</vt:lpstr>
      <vt:lpstr>Chocolatey</vt:lpstr>
      <vt:lpstr>Package management for Windows</vt:lpstr>
      <vt:lpstr>Common use cases for Chocolatey</vt:lpstr>
      <vt:lpstr>Patching</vt:lpstr>
      <vt:lpstr>Patching scenario</vt:lpstr>
      <vt:lpstr>Demo Time: Code Sample</vt:lpstr>
      <vt:lpstr>Code sample (video)</vt:lpstr>
      <vt:lpstr>Modules</vt:lpstr>
      <vt:lpstr>Modules pulled in by puppetlabs/windows</vt:lpstr>
      <vt:lpstr>Modules for common Windows tasks</vt:lpstr>
      <vt:lpstr>Packer</vt:lpstr>
      <vt:lpstr>Packer resources</vt:lpstr>
      <vt:lpstr>References and resources</vt:lpstr>
      <vt:lpstr>What we talked about</vt:lpstr>
      <vt:lpstr>Go have some fun automating your Windows configurations</vt:lpstr>
      <vt:lpstr>Gene Liverman</vt:lpstr>
    </vt:vector>
  </TitlesOfParts>
  <Manager/>
  <Company>Puppet</Company>
  <LinksUpToDate>false</LinksUpToDate>
  <SharedDoc>false</SharedDoc>
  <HyperlinkBase/>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Puppet Sales Deck</dc:title>
  <dc:subject/>
  <dc:creator>Jake Trudell</dc:creator>
  <cp:keywords/>
  <dc:description/>
  <cp:lastModifiedBy>Gene Liverman</cp:lastModifiedBy>
  <cp:revision>1086</cp:revision>
  <cp:lastPrinted>2017-07-29T06:46:52Z</cp:lastPrinted>
  <dcterms:created xsi:type="dcterms:W3CDTF">2016-03-04T08:22:17Z</dcterms:created>
  <dcterms:modified xsi:type="dcterms:W3CDTF">2017-07-29T06:47:34Z</dcterms:modified>
  <cp:category/>
</cp:coreProperties>
</file>